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3" r:id="rId3"/>
  </p:sldMasterIdLst>
  <p:notesMasterIdLst>
    <p:notesMasterId r:id="rId14"/>
  </p:notesMasterIdLst>
  <p:sldIdLst>
    <p:sldId id="256" r:id="rId4"/>
    <p:sldId id="261" r:id="rId5"/>
    <p:sldId id="264" r:id="rId6"/>
    <p:sldId id="303" r:id="rId7"/>
    <p:sldId id="300" r:id="rId8"/>
    <p:sldId id="273" r:id="rId9"/>
    <p:sldId id="304" r:id="rId10"/>
    <p:sldId id="302" r:id="rId11"/>
    <p:sldId id="265" r:id="rId12"/>
    <p:sldId id="301" r:id="rId13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93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3838"/>
    <a:srgbClr val="F214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14" autoAdjust="0"/>
    <p:restoredTop sz="94660"/>
  </p:normalViewPr>
  <p:slideViewPr>
    <p:cSldViewPr>
      <p:cViewPr varScale="1">
        <p:scale>
          <a:sx n="143" d="100"/>
          <a:sy n="143" d="100"/>
        </p:scale>
        <p:origin x="828" y="114"/>
      </p:cViewPr>
      <p:guideLst>
        <p:guide orient="horz" pos="1620"/>
        <p:guide pos="2880"/>
        <p:guide orient="horz" pos="193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image1.jpg>
</file>

<file path=ppt/media/image10.jpg>
</file>

<file path=ppt/media/image11.png>
</file>

<file path=ppt/media/image12.png>
</file>

<file path=ppt/media/image13.jp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744AD1-7E96-455A-8C7F-605A7DD0F917}" type="datetimeFigureOut">
              <a:rPr lang="en-US" smtClean="0"/>
              <a:t>6/4/2018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EDC514-9E28-441F-BF04-3DE8912E9F4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062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EDC514-9E28-441F-BF04-3DE8912E9F4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26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95536" y="3003798"/>
            <a:ext cx="4032448" cy="1152129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>
                <a:ea typeface="맑은 고딕" pitchFamily="50" charset="-127"/>
              </a:rPr>
              <a:t>FREE PPT </a:t>
            </a:r>
          </a:p>
          <a:p>
            <a:pPr lvl="0"/>
            <a:r>
              <a:rPr lang="en-US" altLang="ko-KR" dirty="0">
                <a:ea typeface="맑은 고딕" pitchFamily="50" charset="-127"/>
              </a:rPr>
              <a:t>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95388" y="4155926"/>
            <a:ext cx="4032448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INSTERT THE TITLE</a:t>
            </a:r>
          </a:p>
          <a:p>
            <a:pPr lvl="0"/>
            <a:r>
              <a:rPr lang="en-US" altLang="ko-KR" dirty="0"/>
              <a:t>OF YOUR PRESENTATION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85378"/>
            <a:ext cx="720080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23528" y="661442"/>
            <a:ext cx="720080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93770" cy="10372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D:\Fullppt\005-PNG이미지\노트북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0056" y="2282477"/>
            <a:ext cx="5002056" cy="2544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917849" y="2623270"/>
            <a:ext cx="2398211" cy="17729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3276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51520" y="210752"/>
            <a:ext cx="3059832" cy="30963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369809" y="210752"/>
            <a:ext cx="1405595" cy="151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369809" y="1795096"/>
            <a:ext cx="1405595" cy="151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251520" y="3379104"/>
            <a:ext cx="1405595" cy="151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1751068" y="3379104"/>
            <a:ext cx="3024336" cy="151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25703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chemeClr val="tx1">
              <a:lumMod val="75000"/>
              <a:lumOff val="2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51520" y="113953"/>
            <a:ext cx="8568952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51520" y="690017"/>
            <a:ext cx="8568952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accent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6" name="Rectangle 5"/>
          <p:cNvSpPr/>
          <p:nvPr userDrawn="1"/>
        </p:nvSpPr>
        <p:spPr>
          <a:xfrm flipH="1">
            <a:off x="4860032" y="1131590"/>
            <a:ext cx="4283968" cy="2880320"/>
          </a:xfrm>
          <a:prstGeom prst="rect">
            <a:avLst/>
          </a:prstGeom>
          <a:solidFill>
            <a:schemeClr val="accent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5332704" y="0"/>
            <a:ext cx="3338624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32831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39552" y="1448650"/>
            <a:ext cx="4680520" cy="32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219624" y="475565"/>
            <a:ext cx="3384000" cy="9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27288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139952" y="555525"/>
            <a:ext cx="1650297" cy="4048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2339752" y="555525"/>
            <a:ext cx="1650297" cy="4048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539552" y="555525"/>
            <a:ext cx="1650297" cy="4048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5964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asic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853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547951" y="2787774"/>
            <a:ext cx="3959992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47951" y="1291508"/>
            <a:ext cx="3960000" cy="1404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627657" y="3415796"/>
            <a:ext cx="3960000" cy="1404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627657" y="1291508"/>
            <a:ext cx="3960000" cy="1404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547951" y="3415796"/>
            <a:ext cx="3960000" cy="1404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4627665" y="2806575"/>
            <a:ext cx="3959992" cy="54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52612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23528" y="987574"/>
            <a:ext cx="4176464" cy="22322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644008" y="2571750"/>
            <a:ext cx="4176464" cy="22322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5205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85378"/>
            <a:ext cx="720080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0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23528" y="661442"/>
            <a:ext cx="720080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93770" cy="10372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23528" y="1315361"/>
            <a:ext cx="4176464" cy="194421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644008" y="2899537"/>
            <a:ext cx="4176464" cy="194421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25146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06337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4008" y="1131589"/>
            <a:ext cx="2849840" cy="3649171"/>
            <a:chOff x="354008" y="1131589"/>
            <a:chExt cx="2849840" cy="3649171"/>
          </a:xfrm>
        </p:grpSpPr>
        <p:sp>
          <p:nvSpPr>
            <p:cNvPr id="6" name="Rounded Rectangle 5"/>
            <p:cNvSpPr/>
            <p:nvPr/>
          </p:nvSpPr>
          <p:spPr>
            <a:xfrm>
              <a:off x="354008" y="1131589"/>
              <a:ext cx="2849840" cy="3649171"/>
            </a:xfrm>
            <a:prstGeom prst="roundRect">
              <a:avLst>
                <a:gd name="adj" fmla="val 3968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1932" y="1347500"/>
              <a:ext cx="108520" cy="324047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Half Frame 11"/>
            <p:cNvSpPr/>
            <p:nvPr/>
          </p:nvSpPr>
          <p:spPr>
            <a:xfrm rot="5400000">
              <a:off x="2592642" y="1238201"/>
              <a:ext cx="502331" cy="502331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2699792" y="699542"/>
            <a:ext cx="3744416" cy="3744416"/>
            <a:chOff x="2699792" y="699542"/>
            <a:chExt cx="3744416" cy="3744416"/>
          </a:xfrm>
        </p:grpSpPr>
        <p:sp>
          <p:nvSpPr>
            <p:cNvPr id="2" name="Oval 1"/>
            <p:cNvSpPr/>
            <p:nvPr userDrawn="1"/>
          </p:nvSpPr>
          <p:spPr>
            <a:xfrm>
              <a:off x="2699792" y="699542"/>
              <a:ext cx="3744416" cy="3744416"/>
            </a:xfrm>
            <a:prstGeom prst="ellipse">
              <a:avLst/>
            </a:prstGeom>
            <a:solidFill>
              <a:schemeClr val="bg1">
                <a:alpha val="3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 userDrawn="1"/>
          </p:nvSpPr>
          <p:spPr>
            <a:xfrm>
              <a:off x="2836962" y="836712"/>
              <a:ext cx="3470076" cy="3470076"/>
            </a:xfrm>
            <a:prstGeom prst="ellipse">
              <a:avLst/>
            </a:prstGeom>
            <a:solidFill>
              <a:schemeClr val="bg1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/>
          <p:cNvGrpSpPr/>
          <p:nvPr userDrawn="1"/>
        </p:nvGrpSpPr>
        <p:grpSpPr>
          <a:xfrm>
            <a:off x="5847953" y="984628"/>
            <a:ext cx="999728" cy="994953"/>
            <a:chOff x="6127601" y="487152"/>
            <a:chExt cx="999728" cy="994953"/>
          </a:xfrm>
        </p:grpSpPr>
        <p:sp>
          <p:nvSpPr>
            <p:cNvPr id="8" name="Oval 7"/>
            <p:cNvSpPr/>
            <p:nvPr userDrawn="1"/>
          </p:nvSpPr>
          <p:spPr>
            <a:xfrm>
              <a:off x="6127601" y="762025"/>
              <a:ext cx="720080" cy="720080"/>
            </a:xfrm>
            <a:prstGeom prst="ellipse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6847681" y="621668"/>
              <a:ext cx="279648" cy="279648"/>
            </a:xfrm>
            <a:prstGeom prst="ellipse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6475870" y="487152"/>
              <a:ext cx="139824" cy="139824"/>
            </a:xfrm>
            <a:prstGeom prst="ellipse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 Same Side Corner Rectangle 3"/>
          <p:cNvSpPr/>
          <p:nvPr userDrawn="1"/>
        </p:nvSpPr>
        <p:spPr>
          <a:xfrm rot="5400000">
            <a:off x="2286105" y="-398432"/>
            <a:ext cx="1332147" cy="590435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173610"/>
            <a:ext cx="4283968" cy="473576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2647186"/>
            <a:ext cx="4283968" cy="288032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6" name="Oval 5"/>
          <p:cNvSpPr/>
          <p:nvPr userDrawn="1"/>
        </p:nvSpPr>
        <p:spPr>
          <a:xfrm>
            <a:off x="4608216" y="1977684"/>
            <a:ext cx="1152128" cy="1152128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85378"/>
            <a:ext cx="720080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23528" y="661442"/>
            <a:ext cx="720080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93770" cy="103723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2CE57D8-CDE7-4B2E-9C5F-A500A7BFC790}"/>
              </a:ext>
            </a:extLst>
          </p:cNvPr>
          <p:cNvSpPr/>
          <p:nvPr userDrawn="1"/>
        </p:nvSpPr>
        <p:spPr>
          <a:xfrm>
            <a:off x="7524328" y="0"/>
            <a:ext cx="1619672" cy="1037230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619672" y="113953"/>
            <a:ext cx="7524328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619672" y="690017"/>
            <a:ext cx="7524328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006474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chemeClr val="tx1">
              <a:lumMod val="75000"/>
              <a:lumOff val="2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5220072" y="-6824"/>
            <a:ext cx="3923928" cy="5150323"/>
          </a:xfrm>
          <a:custGeom>
            <a:avLst/>
            <a:gdLst>
              <a:gd name="connsiteX0" fmla="*/ 0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0 h 5143500"/>
              <a:gd name="connsiteX0" fmla="*/ 2217761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2217761 w 4572000"/>
              <a:gd name="connsiteY4" fmla="*/ 0 h 5143500"/>
              <a:gd name="connsiteX0" fmla="*/ 2354239 w 4572000"/>
              <a:gd name="connsiteY0" fmla="*/ 0 h 5157147"/>
              <a:gd name="connsiteX1" fmla="*/ 4572000 w 4572000"/>
              <a:gd name="connsiteY1" fmla="*/ 13647 h 5157147"/>
              <a:gd name="connsiteX2" fmla="*/ 4572000 w 4572000"/>
              <a:gd name="connsiteY2" fmla="*/ 5157147 h 5157147"/>
              <a:gd name="connsiteX3" fmla="*/ 0 w 4572000"/>
              <a:gd name="connsiteY3" fmla="*/ 5157147 h 5157147"/>
              <a:gd name="connsiteX4" fmla="*/ 2354239 w 4572000"/>
              <a:gd name="connsiteY4" fmla="*/ 0 h 5157147"/>
              <a:gd name="connsiteX0" fmla="*/ 2347415 w 4572000"/>
              <a:gd name="connsiteY0" fmla="*/ 0 h 5150323"/>
              <a:gd name="connsiteX1" fmla="*/ 4572000 w 4572000"/>
              <a:gd name="connsiteY1" fmla="*/ 6823 h 5150323"/>
              <a:gd name="connsiteX2" fmla="*/ 4572000 w 4572000"/>
              <a:gd name="connsiteY2" fmla="*/ 5150323 h 5150323"/>
              <a:gd name="connsiteX3" fmla="*/ 0 w 4572000"/>
              <a:gd name="connsiteY3" fmla="*/ 5150323 h 5150323"/>
              <a:gd name="connsiteX4" fmla="*/ 2347415 w 4572000"/>
              <a:gd name="connsiteY4" fmla="*/ 0 h 5150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2000" h="5150323">
                <a:moveTo>
                  <a:pt x="2347415" y="0"/>
                </a:moveTo>
                <a:lnTo>
                  <a:pt x="4572000" y="6823"/>
                </a:lnTo>
                <a:lnTo>
                  <a:pt x="4572000" y="5150323"/>
                </a:lnTo>
                <a:lnTo>
                  <a:pt x="0" y="5150323"/>
                </a:lnTo>
                <a:lnTo>
                  <a:pt x="234741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796136" y="3651870"/>
            <a:ext cx="3347864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796136" y="4397684"/>
            <a:ext cx="3347864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accent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885026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85378"/>
            <a:ext cx="720080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23528" y="661442"/>
            <a:ext cx="720080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93770" cy="103723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95536" y="1873531"/>
            <a:ext cx="1440864" cy="187220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396240" y="1513490"/>
            <a:ext cx="1440294" cy="3600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396240" y="1513491"/>
            <a:ext cx="1007408" cy="3600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A2607C75-C37E-438C-AF6E-C77392E2DF0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2123728" y="1885579"/>
            <a:ext cx="1440864" cy="187220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81069C4D-79F0-4A85-9353-848098ED9486}"/>
              </a:ext>
            </a:extLst>
          </p:cNvPr>
          <p:cNvSpPr/>
          <p:nvPr userDrawn="1"/>
        </p:nvSpPr>
        <p:spPr>
          <a:xfrm>
            <a:off x="2124432" y="1525538"/>
            <a:ext cx="1440294" cy="3600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ectangle 11">
            <a:extLst>
              <a:ext uri="{FF2B5EF4-FFF2-40B4-BE49-F238E27FC236}">
                <a16:creationId xmlns:a16="http://schemas.microsoft.com/office/drawing/2014/main" id="{1533EB8D-7CF7-4C7A-9503-CBED0C2075DD}"/>
              </a:ext>
            </a:extLst>
          </p:cNvPr>
          <p:cNvSpPr/>
          <p:nvPr userDrawn="1"/>
        </p:nvSpPr>
        <p:spPr>
          <a:xfrm>
            <a:off x="2124432" y="1525539"/>
            <a:ext cx="1007408" cy="3600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10FF55CB-5C0E-411A-BA40-95AB3B480693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851216" y="1885579"/>
            <a:ext cx="1440864" cy="187220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98134430-FC13-4C31-BAB6-8112D1A22BA0}"/>
              </a:ext>
            </a:extLst>
          </p:cNvPr>
          <p:cNvSpPr/>
          <p:nvPr userDrawn="1"/>
        </p:nvSpPr>
        <p:spPr>
          <a:xfrm>
            <a:off x="3851920" y="1525538"/>
            <a:ext cx="1440294" cy="3600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Rectangle 11">
            <a:extLst>
              <a:ext uri="{FF2B5EF4-FFF2-40B4-BE49-F238E27FC236}">
                <a16:creationId xmlns:a16="http://schemas.microsoft.com/office/drawing/2014/main" id="{30C68192-D40C-413E-A537-09E920A2BAB6}"/>
              </a:ext>
            </a:extLst>
          </p:cNvPr>
          <p:cNvSpPr/>
          <p:nvPr userDrawn="1"/>
        </p:nvSpPr>
        <p:spPr>
          <a:xfrm>
            <a:off x="3851920" y="1525539"/>
            <a:ext cx="1008112" cy="3600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F3985D8B-FA0B-43B3-AA16-B062D74B6331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577866" y="1885579"/>
            <a:ext cx="1440864" cy="187220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0" name="Rectangle 2">
            <a:extLst>
              <a:ext uri="{FF2B5EF4-FFF2-40B4-BE49-F238E27FC236}">
                <a16:creationId xmlns:a16="http://schemas.microsoft.com/office/drawing/2014/main" id="{0A06A4B4-A9A3-408E-B853-D297A024F29D}"/>
              </a:ext>
            </a:extLst>
          </p:cNvPr>
          <p:cNvSpPr/>
          <p:nvPr userDrawn="1"/>
        </p:nvSpPr>
        <p:spPr>
          <a:xfrm>
            <a:off x="5578570" y="1525538"/>
            <a:ext cx="1440294" cy="3600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Rectangle 11">
            <a:extLst>
              <a:ext uri="{FF2B5EF4-FFF2-40B4-BE49-F238E27FC236}">
                <a16:creationId xmlns:a16="http://schemas.microsoft.com/office/drawing/2014/main" id="{760FEE24-7753-4AE3-9B9E-0D34D086F571}"/>
              </a:ext>
            </a:extLst>
          </p:cNvPr>
          <p:cNvSpPr/>
          <p:nvPr userDrawn="1"/>
        </p:nvSpPr>
        <p:spPr>
          <a:xfrm>
            <a:off x="5578570" y="1525539"/>
            <a:ext cx="1009654" cy="3600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Picture Placeholder 2">
            <a:extLst>
              <a:ext uri="{FF2B5EF4-FFF2-40B4-BE49-F238E27FC236}">
                <a16:creationId xmlns:a16="http://schemas.microsoft.com/office/drawing/2014/main" id="{BB860884-5852-4830-B2B0-5F7969EF6549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7303678" y="1885579"/>
            <a:ext cx="1440864" cy="187220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3" name="Rectangle 2">
            <a:extLst>
              <a:ext uri="{FF2B5EF4-FFF2-40B4-BE49-F238E27FC236}">
                <a16:creationId xmlns:a16="http://schemas.microsoft.com/office/drawing/2014/main" id="{E100D22E-F303-4CFA-A538-6F237E112A33}"/>
              </a:ext>
            </a:extLst>
          </p:cNvPr>
          <p:cNvSpPr/>
          <p:nvPr userDrawn="1"/>
        </p:nvSpPr>
        <p:spPr>
          <a:xfrm>
            <a:off x="7304382" y="1525538"/>
            <a:ext cx="1440294" cy="3600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Rectangle 11">
            <a:extLst>
              <a:ext uri="{FF2B5EF4-FFF2-40B4-BE49-F238E27FC236}">
                <a16:creationId xmlns:a16="http://schemas.microsoft.com/office/drawing/2014/main" id="{A3FC1A5B-01C5-4B0D-B2B2-C456EB793D8E}"/>
              </a:ext>
            </a:extLst>
          </p:cNvPr>
          <p:cNvSpPr/>
          <p:nvPr userDrawn="1"/>
        </p:nvSpPr>
        <p:spPr>
          <a:xfrm>
            <a:off x="7304382" y="1525539"/>
            <a:ext cx="1012034" cy="3600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279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Picture 2" descr="D:\Fullppt\005-PNG이미지\모니터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6097" y="1059582"/>
            <a:ext cx="3816424" cy="3589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140112" y="1188189"/>
            <a:ext cx="3511110" cy="232588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5967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85378"/>
            <a:ext cx="720080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23528" y="661442"/>
            <a:ext cx="720080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93770" cy="10372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1547204"/>
            <a:ext cx="2808312" cy="3400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48135" y="1685352"/>
            <a:ext cx="1619609" cy="25017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2771800" y="3076575"/>
            <a:ext cx="2808312" cy="15834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5940152" y="3076575"/>
            <a:ext cx="2808312" cy="15834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784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2" r:id="rId2"/>
    <p:sldLayoutId id="2147483660" r:id="rId3"/>
    <p:sldLayoutId id="2147483661" r:id="rId4"/>
    <p:sldLayoutId id="2147483671" r:id="rId5"/>
    <p:sldLayoutId id="2147483655" r:id="rId6"/>
    <p:sldLayoutId id="2147483672" r:id="rId7"/>
    <p:sldLayoutId id="2147483675" r:id="rId8"/>
    <p:sldLayoutId id="2147483663" r:id="rId9"/>
    <p:sldLayoutId id="2147483674" r:id="rId10"/>
    <p:sldLayoutId id="2147483665" r:id="rId11"/>
    <p:sldLayoutId id="2147483666" r:id="rId12"/>
    <p:sldLayoutId id="2147483673" r:id="rId13"/>
    <p:sldLayoutId id="2147483669" r:id="rId14"/>
    <p:sldLayoutId id="2147483676" r:id="rId15"/>
    <p:sldLayoutId id="2147483668" r:id="rId16"/>
    <p:sldLayoutId id="2147483656" r:id="rId17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0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0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jpeg"/><Relationship Id="rId7" Type="http://schemas.openxmlformats.org/officeDocument/2006/relationships/image" Target="../media/image19.png"/><Relationship Id="rId12" Type="http://schemas.openxmlformats.org/officeDocument/2006/relationships/image" Target="../media/image2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eg"/><Relationship Id="rId11" Type="http://schemas.openxmlformats.org/officeDocument/2006/relationships/image" Target="../media/image22.png"/><Relationship Id="rId5" Type="http://schemas.openxmlformats.org/officeDocument/2006/relationships/image" Target="../media/image17.jpeg"/><Relationship Id="rId10" Type="http://schemas.openxmlformats.org/officeDocument/2006/relationships/image" Target="../media/image21.png"/><Relationship Id="rId4" Type="http://schemas.openxmlformats.org/officeDocument/2006/relationships/image" Target="../media/image16.jpeg"/><Relationship Id="rId9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0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microsoft.com/office/2007/relationships/hdphoto" Target="../media/hdphoto4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png"/><Relationship Id="rId5" Type="http://schemas.microsoft.com/office/2007/relationships/hdphoto" Target="../media/hdphoto3.wdp"/><Relationship Id="rId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0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14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07504" y="2322266"/>
            <a:ext cx="4283968" cy="473576"/>
          </a:xfrm>
        </p:spPr>
        <p:txBody>
          <a:bodyPr/>
          <a:lstStyle/>
          <a:p>
            <a:r>
              <a:rPr lang="en-US" altLang="ko-KR" sz="4000" dirty="0"/>
              <a:t>Demo</a:t>
            </a:r>
            <a:endParaRPr lang="ko-KR" altLang="en-US" dirty="0"/>
          </a:p>
        </p:txBody>
      </p:sp>
      <p:sp>
        <p:nvSpPr>
          <p:cNvPr id="5" name="Oval 5">
            <a:extLst>
              <a:ext uri="{FF2B5EF4-FFF2-40B4-BE49-F238E27FC236}">
                <a16:creationId xmlns:a16="http://schemas.microsoft.com/office/drawing/2014/main" id="{19CC0B00-992B-4E5A-86CA-B71A49C42F8D}"/>
              </a:ext>
            </a:extLst>
          </p:cNvPr>
          <p:cNvSpPr/>
          <p:nvPr/>
        </p:nvSpPr>
        <p:spPr>
          <a:xfrm>
            <a:off x="4572000" y="1970297"/>
            <a:ext cx="1224136" cy="1177517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126A6FB-CC15-4F61-9769-500BFB9D1E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075" y="2051062"/>
            <a:ext cx="1015985" cy="101598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6243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411760" y="301402"/>
            <a:ext cx="6732240" cy="701030"/>
          </a:xfrm>
          <a:custGeom>
            <a:avLst/>
            <a:gdLst/>
            <a:ahLst/>
            <a:cxnLst/>
            <a:rect l="l" t="t" r="r" b="b"/>
            <a:pathLst>
              <a:path w="6291808" h="701030">
                <a:moveTo>
                  <a:pt x="350515" y="0"/>
                </a:moveTo>
                <a:lnTo>
                  <a:pt x="6291808" y="0"/>
                </a:lnTo>
                <a:lnTo>
                  <a:pt x="6291808" y="701030"/>
                </a:lnTo>
                <a:lnTo>
                  <a:pt x="350515" y="701030"/>
                </a:lnTo>
                <a:cubicBezTo>
                  <a:pt x="156931" y="701030"/>
                  <a:pt x="0" y="544099"/>
                  <a:pt x="0" y="350515"/>
                </a:cubicBezTo>
                <a:cubicBezTo>
                  <a:pt x="0" y="156931"/>
                  <a:pt x="156931" y="0"/>
                  <a:pt x="35051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/>
          <p:cNvSpPr txBox="1">
            <a:spLocks/>
          </p:cNvSpPr>
          <p:nvPr/>
        </p:nvSpPr>
        <p:spPr>
          <a:xfrm>
            <a:off x="2797898" y="339502"/>
            <a:ext cx="6346102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Gliederung</a:t>
            </a:r>
          </a:p>
        </p:txBody>
      </p:sp>
      <p:sp>
        <p:nvSpPr>
          <p:cNvPr id="5" name="Oval 4"/>
          <p:cNvSpPr/>
          <p:nvPr/>
        </p:nvSpPr>
        <p:spPr>
          <a:xfrm>
            <a:off x="3131840" y="1386347"/>
            <a:ext cx="720080" cy="72008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579778" y="2277586"/>
            <a:ext cx="720080" cy="72008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027717" y="3168825"/>
            <a:ext cx="720080" cy="72008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475656" y="4060065"/>
            <a:ext cx="720080" cy="72008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851920" y="1536590"/>
            <a:ext cx="46085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Team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299858" y="2437570"/>
            <a:ext cx="46085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de-AT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Timeline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131839" y="1515555"/>
            <a:ext cx="72008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579776" y="2406793"/>
            <a:ext cx="72008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027713" y="3298031"/>
            <a:ext cx="72008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475650" y="4189269"/>
            <a:ext cx="72008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CC070131-89BB-4B84-8733-3C3FD136F992}"/>
              </a:ext>
            </a:extLst>
          </p:cNvPr>
          <p:cNvSpPr/>
          <p:nvPr/>
        </p:nvSpPr>
        <p:spPr>
          <a:xfrm>
            <a:off x="2797898" y="3381581"/>
            <a:ext cx="16680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AT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Toilet Tracker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5902CA12-02F5-4859-8D1C-E037044246E6}"/>
              </a:ext>
            </a:extLst>
          </p:cNvPr>
          <p:cNvSpPr/>
          <p:nvPr/>
        </p:nvSpPr>
        <p:spPr>
          <a:xfrm>
            <a:off x="2195732" y="4217361"/>
            <a:ext cx="8258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AT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Demo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5055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07504" y="2322266"/>
            <a:ext cx="4283968" cy="473576"/>
          </a:xfrm>
        </p:spPr>
        <p:txBody>
          <a:bodyPr/>
          <a:lstStyle/>
          <a:p>
            <a:r>
              <a:rPr lang="en-US" altLang="ko-KR" sz="4000" dirty="0"/>
              <a:t>Team</a:t>
            </a:r>
            <a:endParaRPr lang="ko-KR" altLang="en-US" dirty="0"/>
          </a:p>
        </p:txBody>
      </p:sp>
      <p:sp>
        <p:nvSpPr>
          <p:cNvPr id="5" name="Oval 5">
            <a:extLst>
              <a:ext uri="{FF2B5EF4-FFF2-40B4-BE49-F238E27FC236}">
                <a16:creationId xmlns:a16="http://schemas.microsoft.com/office/drawing/2014/main" id="{19CC0B00-992B-4E5A-86CA-B71A49C42F8D}"/>
              </a:ext>
            </a:extLst>
          </p:cNvPr>
          <p:cNvSpPr/>
          <p:nvPr/>
        </p:nvSpPr>
        <p:spPr>
          <a:xfrm>
            <a:off x="4572000" y="1970297"/>
            <a:ext cx="1224136" cy="1177517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126A6FB-CC15-4F61-9769-500BFB9D1E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075" y="2051062"/>
            <a:ext cx="1015985" cy="101598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01234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2339" y="215322"/>
            <a:ext cx="7200800" cy="576064"/>
          </a:xfrm>
        </p:spPr>
        <p:txBody>
          <a:bodyPr/>
          <a:lstStyle/>
          <a:p>
            <a:r>
              <a:rPr lang="en-US" altLang="ko-KR" dirty="0"/>
              <a:t>Our </a:t>
            </a:r>
            <a:r>
              <a:rPr lang="en-US" altLang="ko-KR" dirty="0">
                <a:solidFill>
                  <a:srgbClr val="00B0F0"/>
                </a:solidFill>
              </a:rPr>
              <a:t>Team</a:t>
            </a:r>
            <a:endParaRPr lang="ko-KR" altLang="en-US" dirty="0"/>
          </a:p>
        </p:txBody>
      </p:sp>
      <p:sp>
        <p:nvSpPr>
          <p:cNvPr id="13" name="Text Placeholder 17"/>
          <p:cNvSpPr txBox="1">
            <a:spLocks/>
          </p:cNvSpPr>
          <p:nvPr/>
        </p:nvSpPr>
        <p:spPr>
          <a:xfrm>
            <a:off x="467544" y="1585498"/>
            <a:ext cx="826215" cy="232535"/>
          </a:xfrm>
          <a:prstGeom prst="rect">
            <a:avLst/>
          </a:prstGeom>
          <a:noFill/>
          <a:ln w="19050">
            <a:noFill/>
          </a:ln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Gubesch</a:t>
            </a: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7544" y="3573697"/>
            <a:ext cx="144086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  <a:cs typeface="Arial" pitchFamily="34" charset="0"/>
              </a:rPr>
              <a:t>Documents</a:t>
            </a: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 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ea typeface="Arial Unicode MS"/>
              <a:cs typeface="Arial" pitchFamily="34" charset="0"/>
            </a:endParaRPr>
          </a:p>
        </p:txBody>
      </p:sp>
      <p:sp>
        <p:nvSpPr>
          <p:cNvPr id="23" name="Text Placeholder 18"/>
          <p:cNvSpPr txBox="1">
            <a:spLocks/>
          </p:cNvSpPr>
          <p:nvPr/>
        </p:nvSpPr>
        <p:spPr>
          <a:xfrm>
            <a:off x="958399" y="4321868"/>
            <a:ext cx="978708" cy="249580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Content</a:t>
            </a:r>
          </a:p>
        </p:txBody>
      </p:sp>
      <p:sp>
        <p:nvSpPr>
          <p:cNvPr id="33" name="Text Placeholder 17">
            <a:extLst>
              <a:ext uri="{FF2B5EF4-FFF2-40B4-BE49-F238E27FC236}">
                <a16:creationId xmlns:a16="http://schemas.microsoft.com/office/drawing/2014/main" id="{D6BF377F-B576-4607-A1A6-8A26FADD7BB2}"/>
              </a:ext>
            </a:extLst>
          </p:cNvPr>
          <p:cNvSpPr txBox="1">
            <a:spLocks/>
          </p:cNvSpPr>
          <p:nvPr/>
        </p:nvSpPr>
        <p:spPr>
          <a:xfrm>
            <a:off x="2195736" y="1585498"/>
            <a:ext cx="826215" cy="232535"/>
          </a:xfrm>
          <a:prstGeom prst="rect">
            <a:avLst/>
          </a:prstGeom>
          <a:noFill/>
          <a:ln w="19050">
            <a:noFill/>
          </a:ln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Kaindl</a:t>
            </a: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Arial" pitchFamily="34" charset="0"/>
            </a:endParaRPr>
          </a:p>
        </p:txBody>
      </p:sp>
      <p:sp>
        <p:nvSpPr>
          <p:cNvPr id="34" name="TextBox 20">
            <a:extLst>
              <a:ext uri="{FF2B5EF4-FFF2-40B4-BE49-F238E27FC236}">
                <a16:creationId xmlns:a16="http://schemas.microsoft.com/office/drawing/2014/main" id="{157F84F8-0474-466A-903A-66A8419946F7}"/>
              </a:ext>
            </a:extLst>
          </p:cNvPr>
          <p:cNvSpPr txBox="1"/>
          <p:nvPr/>
        </p:nvSpPr>
        <p:spPr>
          <a:xfrm>
            <a:off x="2189690" y="3481364"/>
            <a:ext cx="14408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Testing</a:t>
            </a:r>
          </a:p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 Documents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ea typeface="Arial Unicode MS"/>
              <a:cs typeface="Arial" pitchFamily="34" charset="0"/>
            </a:endParaRPr>
          </a:p>
        </p:txBody>
      </p:sp>
      <p:sp>
        <p:nvSpPr>
          <p:cNvPr id="36" name="Text Placeholder 17">
            <a:extLst>
              <a:ext uri="{FF2B5EF4-FFF2-40B4-BE49-F238E27FC236}">
                <a16:creationId xmlns:a16="http://schemas.microsoft.com/office/drawing/2014/main" id="{10427C97-CA60-4BB2-9D1C-CFAD0D255F30}"/>
              </a:ext>
            </a:extLst>
          </p:cNvPr>
          <p:cNvSpPr txBox="1">
            <a:spLocks/>
          </p:cNvSpPr>
          <p:nvPr/>
        </p:nvSpPr>
        <p:spPr>
          <a:xfrm>
            <a:off x="3908888" y="1585498"/>
            <a:ext cx="952233" cy="232535"/>
          </a:xfrm>
          <a:prstGeom prst="rect">
            <a:avLst/>
          </a:prstGeom>
          <a:noFill/>
          <a:ln w="19050">
            <a:noFill/>
          </a:ln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Mamsaleh</a:t>
            </a: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Arial" pitchFamily="34" charset="0"/>
            </a:endParaRPr>
          </a:p>
        </p:txBody>
      </p:sp>
      <p:sp>
        <p:nvSpPr>
          <p:cNvPr id="41" name="TextBox 20">
            <a:extLst>
              <a:ext uri="{FF2B5EF4-FFF2-40B4-BE49-F238E27FC236}">
                <a16:creationId xmlns:a16="http://schemas.microsoft.com/office/drawing/2014/main" id="{FF0A99D9-74AB-4401-9731-E13B99AE8D87}"/>
              </a:ext>
            </a:extLst>
          </p:cNvPr>
          <p:cNvSpPr txBox="1"/>
          <p:nvPr/>
        </p:nvSpPr>
        <p:spPr>
          <a:xfrm>
            <a:off x="3922739" y="3389031"/>
            <a:ext cx="144086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AT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Web Client</a:t>
            </a:r>
          </a:p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AT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Database</a:t>
            </a:r>
          </a:p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AT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  <a:cs typeface="Arial" pitchFamily="34" charset="0"/>
              </a:rPr>
              <a:t>Documents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ea typeface="Arial Unicode MS"/>
              <a:cs typeface="Arial" pitchFamily="34" charset="0"/>
            </a:endParaRPr>
          </a:p>
        </p:txBody>
      </p:sp>
      <p:sp>
        <p:nvSpPr>
          <p:cNvPr id="46" name="Text Placeholder 17">
            <a:extLst>
              <a:ext uri="{FF2B5EF4-FFF2-40B4-BE49-F238E27FC236}">
                <a16:creationId xmlns:a16="http://schemas.microsoft.com/office/drawing/2014/main" id="{C8330D6A-CB95-4715-82B5-679C7505E159}"/>
              </a:ext>
            </a:extLst>
          </p:cNvPr>
          <p:cNvSpPr txBox="1">
            <a:spLocks/>
          </p:cNvSpPr>
          <p:nvPr/>
        </p:nvSpPr>
        <p:spPr>
          <a:xfrm>
            <a:off x="5553949" y="1585498"/>
            <a:ext cx="1153248" cy="232535"/>
          </a:xfrm>
          <a:prstGeom prst="rect">
            <a:avLst/>
          </a:prstGeom>
          <a:noFill/>
          <a:ln w="19050">
            <a:noFill/>
          </a:ln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Rosenberger</a:t>
            </a:r>
          </a:p>
        </p:txBody>
      </p:sp>
      <p:sp>
        <p:nvSpPr>
          <p:cNvPr id="47" name="TextBox 20">
            <a:extLst>
              <a:ext uri="{FF2B5EF4-FFF2-40B4-BE49-F238E27FC236}">
                <a16:creationId xmlns:a16="http://schemas.microsoft.com/office/drawing/2014/main" id="{AEDA32BA-3374-480C-897A-F5126D4F32D0}"/>
              </a:ext>
            </a:extLst>
          </p:cNvPr>
          <p:cNvSpPr txBox="1"/>
          <p:nvPr/>
        </p:nvSpPr>
        <p:spPr>
          <a:xfrm>
            <a:off x="5658784" y="3506229"/>
            <a:ext cx="14408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API</a:t>
            </a:r>
          </a:p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  <a:cs typeface="Arial" pitchFamily="34" charset="0"/>
              </a:rPr>
              <a:t>Documents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ea typeface="Arial Unicode MS"/>
              <a:cs typeface="Arial" pitchFamily="34" charset="0"/>
            </a:endParaRPr>
          </a:p>
        </p:txBody>
      </p:sp>
      <p:sp>
        <p:nvSpPr>
          <p:cNvPr id="49" name="Text Placeholder 17">
            <a:extLst>
              <a:ext uri="{FF2B5EF4-FFF2-40B4-BE49-F238E27FC236}">
                <a16:creationId xmlns:a16="http://schemas.microsoft.com/office/drawing/2014/main" id="{0A00506F-AD7B-4B0E-9392-ABF6F6E697D2}"/>
              </a:ext>
            </a:extLst>
          </p:cNvPr>
          <p:cNvSpPr txBox="1">
            <a:spLocks/>
          </p:cNvSpPr>
          <p:nvPr/>
        </p:nvSpPr>
        <p:spPr>
          <a:xfrm>
            <a:off x="7373146" y="1585498"/>
            <a:ext cx="826215" cy="232535"/>
          </a:xfrm>
          <a:prstGeom prst="rect">
            <a:avLst/>
          </a:prstGeom>
          <a:noFill/>
          <a:ln w="19050">
            <a:noFill/>
          </a:ln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Weinzierl</a:t>
            </a: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Arial" pitchFamily="34" charset="0"/>
            </a:endParaRPr>
          </a:p>
        </p:txBody>
      </p:sp>
      <p:sp>
        <p:nvSpPr>
          <p:cNvPr id="50" name="TextBox 20">
            <a:extLst>
              <a:ext uri="{FF2B5EF4-FFF2-40B4-BE49-F238E27FC236}">
                <a16:creationId xmlns:a16="http://schemas.microsoft.com/office/drawing/2014/main" id="{9B517EF0-95D6-4B43-B1C5-81A95F7C0C48}"/>
              </a:ext>
            </a:extLst>
          </p:cNvPr>
          <p:cNvSpPr txBox="1"/>
          <p:nvPr/>
        </p:nvSpPr>
        <p:spPr>
          <a:xfrm>
            <a:off x="7380930" y="3413896"/>
            <a:ext cx="144086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AT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Mobile Client</a:t>
            </a:r>
          </a:p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AT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  <a:cs typeface="Arial" pitchFamily="34" charset="0"/>
              </a:rPr>
              <a:t>Documents</a:t>
            </a:r>
            <a:endParaRPr lang="de-AT" altLang="ko-KR" sz="1200" dirty="0">
              <a:solidFill>
                <a:prstClr val="black">
                  <a:lumMod val="75000"/>
                  <a:lumOff val="25000"/>
                </a:prstClr>
              </a:solidFill>
              <a:latin typeface="Arial"/>
              <a:ea typeface="Arial Unicode MS"/>
              <a:cs typeface="Arial" pitchFamily="34" charset="0"/>
            </a:endParaRPr>
          </a:p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AT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Projektleiter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ea typeface="Arial Unicode MS"/>
              <a:cs typeface="Arial" pitchFamily="34" charset="0"/>
            </a:endParaRP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F83D5C35-5E03-4897-BB9D-9C88E17409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159" y="2010432"/>
            <a:ext cx="1224000" cy="1224000"/>
          </a:xfrm>
          <a:prstGeom prst="rect">
            <a:avLst/>
          </a:prstGeom>
        </p:spPr>
      </p:pic>
      <p:pic>
        <p:nvPicPr>
          <p:cNvPr id="53" name="Grafik 52">
            <a:extLst>
              <a:ext uri="{FF2B5EF4-FFF2-40B4-BE49-F238E27FC236}">
                <a16:creationId xmlns:a16="http://schemas.microsoft.com/office/drawing/2014/main" id="{8CD89562-260B-45B9-8DCA-540B140DE09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638" y="2008452"/>
            <a:ext cx="1224000" cy="1224000"/>
          </a:xfrm>
          <a:prstGeom prst="rect">
            <a:avLst/>
          </a:prstGeom>
        </p:spPr>
      </p:pic>
      <p:pic>
        <p:nvPicPr>
          <p:cNvPr id="55" name="Grafik 54">
            <a:extLst>
              <a:ext uri="{FF2B5EF4-FFF2-40B4-BE49-F238E27FC236}">
                <a16:creationId xmlns:a16="http://schemas.microsoft.com/office/drawing/2014/main" id="{37C925D7-5A56-4F3A-A320-D3F117757C4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1117" y="2017905"/>
            <a:ext cx="1224000" cy="1224000"/>
          </a:xfrm>
          <a:prstGeom prst="rect">
            <a:avLst/>
          </a:prstGeom>
        </p:spPr>
      </p:pic>
      <p:pic>
        <p:nvPicPr>
          <p:cNvPr id="57" name="Grafik 56">
            <a:extLst>
              <a:ext uri="{FF2B5EF4-FFF2-40B4-BE49-F238E27FC236}">
                <a16:creationId xmlns:a16="http://schemas.microsoft.com/office/drawing/2014/main" id="{3BEFDF83-A120-43B3-9BF3-9A8377E63F0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0998" y="2008452"/>
            <a:ext cx="1224000" cy="1224000"/>
          </a:xfrm>
          <a:prstGeom prst="rect">
            <a:avLst/>
          </a:prstGeom>
        </p:spPr>
      </p:pic>
      <p:sp>
        <p:nvSpPr>
          <p:cNvPr id="58" name="Right Triangle 17">
            <a:extLst>
              <a:ext uri="{FF2B5EF4-FFF2-40B4-BE49-F238E27FC236}">
                <a16:creationId xmlns:a16="http://schemas.microsoft.com/office/drawing/2014/main" id="{638A69BF-F5AE-4931-A3B6-BB6096ABC6AA}"/>
              </a:ext>
            </a:extLst>
          </p:cNvPr>
          <p:cNvSpPr/>
          <p:nvPr/>
        </p:nvSpPr>
        <p:spPr>
          <a:xfrm>
            <a:off x="1510780" y="1576666"/>
            <a:ext cx="191454" cy="241367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pic>
        <p:nvPicPr>
          <p:cNvPr id="60" name="Grafik 59">
            <a:extLst>
              <a:ext uri="{FF2B5EF4-FFF2-40B4-BE49-F238E27FC236}">
                <a16:creationId xmlns:a16="http://schemas.microsoft.com/office/drawing/2014/main" id="{E0BCD2FF-99B5-4C97-B5E3-2029CD5B8F8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924" y="1540060"/>
            <a:ext cx="311610" cy="311610"/>
          </a:xfrm>
          <a:prstGeom prst="rect">
            <a:avLst/>
          </a:prstGeom>
        </p:spPr>
      </p:pic>
      <p:pic>
        <p:nvPicPr>
          <p:cNvPr id="62" name="Grafik 61">
            <a:extLst>
              <a:ext uri="{FF2B5EF4-FFF2-40B4-BE49-F238E27FC236}">
                <a16:creationId xmlns:a16="http://schemas.microsoft.com/office/drawing/2014/main" id="{101B7526-1225-4FE3-869E-7C4134AA5A1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3116" y="1571015"/>
            <a:ext cx="261916" cy="261916"/>
          </a:xfrm>
          <a:prstGeom prst="rect">
            <a:avLst/>
          </a:prstGeom>
        </p:spPr>
      </p:pic>
      <p:pic>
        <p:nvPicPr>
          <p:cNvPr id="64" name="Grafik 63">
            <a:extLst>
              <a:ext uri="{FF2B5EF4-FFF2-40B4-BE49-F238E27FC236}">
                <a16:creationId xmlns:a16="http://schemas.microsoft.com/office/drawing/2014/main" id="{A41A0522-73DC-40F6-B4C6-54C28D85EE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294" y="1578956"/>
            <a:ext cx="253975" cy="253975"/>
          </a:xfrm>
          <a:prstGeom prst="rect">
            <a:avLst/>
          </a:prstGeom>
        </p:spPr>
      </p:pic>
      <p:pic>
        <p:nvPicPr>
          <p:cNvPr id="66" name="Grafik 65">
            <a:extLst>
              <a:ext uri="{FF2B5EF4-FFF2-40B4-BE49-F238E27FC236}">
                <a16:creationId xmlns:a16="http://schemas.microsoft.com/office/drawing/2014/main" id="{F4C5E08B-6C5B-44A8-98C2-CDE876638B29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0253" y="1585498"/>
            <a:ext cx="263985" cy="263985"/>
          </a:xfrm>
          <a:prstGeom prst="rect">
            <a:avLst/>
          </a:prstGeom>
        </p:spPr>
      </p:pic>
      <p:pic>
        <p:nvPicPr>
          <p:cNvPr id="6" name="Bildplatzhalter 5">
            <a:extLst>
              <a:ext uri="{FF2B5EF4-FFF2-40B4-BE49-F238E27FC236}">
                <a16:creationId xmlns:a16="http://schemas.microsoft.com/office/drawing/2014/main" id="{23709E65-34CF-4AD4-9634-0BC09B69679E}"/>
              </a:ext>
            </a:extLst>
          </p:cNvPr>
          <p:cNvPicPr>
            <a:picLocks noGrp="1" noChangeAspect="1"/>
          </p:cNvPicPr>
          <p:nvPr>
            <p:ph type="pic" idx="12"/>
          </p:nvPr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0" b="29291"/>
          <a:stretch/>
        </p:blipFill>
        <p:spPr>
          <a:xfrm>
            <a:off x="395536" y="2010021"/>
            <a:ext cx="1296145" cy="1222431"/>
          </a:xfrm>
        </p:spPr>
      </p:pic>
    </p:spTree>
    <p:extLst>
      <p:ext uri="{BB962C8B-B14F-4D97-AF65-F5344CB8AC3E}">
        <p14:creationId xmlns:p14="http://schemas.microsoft.com/office/powerpoint/2010/main" val="2955703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07504" y="2322266"/>
            <a:ext cx="4283968" cy="473576"/>
          </a:xfrm>
        </p:spPr>
        <p:txBody>
          <a:bodyPr/>
          <a:lstStyle/>
          <a:p>
            <a:r>
              <a:rPr lang="en-US" altLang="ko-KR" sz="4000" dirty="0"/>
              <a:t>Timeline</a:t>
            </a:r>
            <a:endParaRPr lang="ko-KR" altLang="en-US" dirty="0"/>
          </a:p>
        </p:txBody>
      </p:sp>
      <p:sp>
        <p:nvSpPr>
          <p:cNvPr id="5" name="Oval 5">
            <a:extLst>
              <a:ext uri="{FF2B5EF4-FFF2-40B4-BE49-F238E27FC236}">
                <a16:creationId xmlns:a16="http://schemas.microsoft.com/office/drawing/2014/main" id="{19CC0B00-992B-4E5A-86CA-B71A49C42F8D}"/>
              </a:ext>
            </a:extLst>
          </p:cNvPr>
          <p:cNvSpPr/>
          <p:nvPr/>
        </p:nvSpPr>
        <p:spPr>
          <a:xfrm>
            <a:off x="4572000" y="1970297"/>
            <a:ext cx="1224136" cy="1177517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126A6FB-CC15-4F61-9769-500BFB9D1E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075" y="2051062"/>
            <a:ext cx="1015985" cy="101598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26241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grayscl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79512" y="3999540"/>
            <a:ext cx="8820000" cy="3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Oval 7"/>
          <p:cNvSpPr/>
          <p:nvPr/>
        </p:nvSpPr>
        <p:spPr>
          <a:xfrm>
            <a:off x="6104987" y="3939902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Oval 8"/>
          <p:cNvSpPr/>
          <p:nvPr/>
        </p:nvSpPr>
        <p:spPr>
          <a:xfrm>
            <a:off x="7729154" y="3896899"/>
            <a:ext cx="225565" cy="239481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5725718" y="4206272"/>
            <a:ext cx="8819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accent2"/>
                </a:solidFill>
                <a:latin typeface="Arial" pitchFamily="34" charset="0"/>
                <a:cs typeface="Arial" pitchFamily="34" charset="0"/>
              </a:rPr>
              <a:t>5. </a:t>
            </a:r>
            <a:r>
              <a:rPr lang="en-US" altLang="ko-KR" sz="1600" b="1" dirty="0" err="1">
                <a:solidFill>
                  <a:schemeClr val="accent2"/>
                </a:solidFill>
                <a:latin typeface="Arial" pitchFamily="34" charset="0"/>
                <a:cs typeface="Arial" pitchFamily="34" charset="0"/>
              </a:rPr>
              <a:t>März</a:t>
            </a:r>
            <a:endParaRPr lang="en-US" altLang="ko-KR" sz="1600" b="1" dirty="0">
              <a:solidFill>
                <a:schemeClr val="accent2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US" altLang="ko-KR" sz="1600" b="1" dirty="0">
                <a:solidFill>
                  <a:schemeClr val="accent2"/>
                </a:solidFill>
                <a:latin typeface="Arial" pitchFamily="34" charset="0"/>
                <a:cs typeface="Arial" pitchFamily="34" charset="0"/>
              </a:rPr>
              <a:t>2018</a:t>
            </a:r>
            <a:endParaRPr lang="ko-KR" altLang="en-US" sz="1800" b="1" dirty="0">
              <a:solidFill>
                <a:schemeClr val="accent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26628" y="4206272"/>
            <a:ext cx="1223871" cy="58477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9. April 2018</a:t>
            </a:r>
            <a:endParaRPr lang="ko-KR" alt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5" name="AutoShape 92"/>
          <p:cNvSpPr>
            <a:spLocks noChangeAspect="1" noChangeArrowheads="1"/>
          </p:cNvSpPr>
          <p:nvPr/>
        </p:nvSpPr>
        <p:spPr bwMode="auto">
          <a:xfrm rot="16200000" flipH="1">
            <a:off x="5871557" y="2139774"/>
            <a:ext cx="648000" cy="648000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tx1">
                <a:lumMod val="75000"/>
                <a:lumOff val="25000"/>
              </a:schemeClr>
            </a:solidFill>
            <a:headEnd/>
            <a:tailEnd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0" h="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2800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28" name="AutoShape 92"/>
          <p:cNvSpPr>
            <a:spLocks noChangeAspect="1" noChangeArrowheads="1"/>
          </p:cNvSpPr>
          <p:nvPr/>
        </p:nvSpPr>
        <p:spPr bwMode="auto">
          <a:xfrm rot="16200000" flipH="1">
            <a:off x="7514564" y="1419622"/>
            <a:ext cx="648000" cy="648000"/>
          </a:xfrm>
          <a:prstGeom prst="ellipse">
            <a:avLst/>
          </a:prstGeom>
          <a:solidFill>
            <a:srgbClr val="0070C0"/>
          </a:solidFill>
          <a:ln w="25400">
            <a:solidFill>
              <a:srgbClr val="00B0F0"/>
            </a:solidFill>
            <a:headEnd/>
            <a:tailEnd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0" h="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2800" dirty="0">
              <a:solidFill>
                <a:schemeClr val="bg1"/>
              </a:solidFill>
              <a:latin typeface="Arial Black" pitchFamily="34" charset="0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 flipH="1">
            <a:off x="7844291" y="2067622"/>
            <a:ext cx="570" cy="187228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177544" y="2775261"/>
            <a:ext cx="18992" cy="1224279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Donut 24"/>
          <p:cNvSpPr/>
          <p:nvPr/>
        </p:nvSpPr>
        <p:spPr>
          <a:xfrm>
            <a:off x="7687781" y="1588162"/>
            <a:ext cx="314160" cy="316717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2" name="Rounded Rectangle 7"/>
          <p:cNvSpPr/>
          <p:nvPr/>
        </p:nvSpPr>
        <p:spPr>
          <a:xfrm>
            <a:off x="1134968" y="1585173"/>
            <a:ext cx="319134" cy="275409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47" name="Group 46"/>
          <p:cNvGrpSpPr/>
          <p:nvPr/>
        </p:nvGrpSpPr>
        <p:grpSpPr>
          <a:xfrm>
            <a:off x="5457434" y="2916851"/>
            <a:ext cx="1512168" cy="319096"/>
            <a:chOff x="-7826" y="2503373"/>
            <a:chExt cx="1512168" cy="922907"/>
          </a:xfrm>
        </p:grpSpPr>
        <p:sp>
          <p:nvSpPr>
            <p:cNvPr id="48" name="Rectangle 47"/>
            <p:cNvSpPr/>
            <p:nvPr/>
          </p:nvSpPr>
          <p:spPr>
            <a:xfrm>
              <a:off x="-7826" y="2503373"/>
              <a:ext cx="1512168" cy="9229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6855" y="2551349"/>
              <a:ext cx="14028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Second Sprint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7068374" y="2904149"/>
            <a:ext cx="1512168" cy="357352"/>
            <a:chOff x="-7826" y="2503373"/>
            <a:chExt cx="1512168" cy="922907"/>
          </a:xfrm>
        </p:grpSpPr>
        <p:sp>
          <p:nvSpPr>
            <p:cNvPr id="53" name="Rectangle 52"/>
            <p:cNvSpPr/>
            <p:nvPr/>
          </p:nvSpPr>
          <p:spPr>
            <a:xfrm>
              <a:off x="-7826" y="2503373"/>
              <a:ext cx="1512168" cy="9229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4" name="Group 53"/>
            <p:cNvGrpSpPr/>
            <p:nvPr/>
          </p:nvGrpSpPr>
          <p:grpSpPr>
            <a:xfrm>
              <a:off x="46855" y="2551349"/>
              <a:ext cx="1402807" cy="642289"/>
              <a:chOff x="45183" y="2444589"/>
              <a:chExt cx="1402807" cy="642289"/>
            </a:xfrm>
          </p:grpSpPr>
          <p:sp>
            <p:nvSpPr>
              <p:cNvPr id="55" name="TextBox 54"/>
              <p:cNvSpPr txBox="1"/>
              <p:nvPr/>
            </p:nvSpPr>
            <p:spPr>
              <a:xfrm>
                <a:off x="45183" y="2809879"/>
                <a:ext cx="1402807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45183" y="2444589"/>
                <a:ext cx="140280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itchFamily="34" charset="0"/>
                    <a:cs typeface="Arial" pitchFamily="34" charset="0"/>
                  </a:rPr>
                  <a:t>First Release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</p:grpSp>
      <p:sp>
        <p:nvSpPr>
          <p:cNvPr id="67" name="Oval 5">
            <a:extLst>
              <a:ext uri="{FF2B5EF4-FFF2-40B4-BE49-F238E27FC236}">
                <a16:creationId xmlns:a16="http://schemas.microsoft.com/office/drawing/2014/main" id="{2F25B87F-4F85-4E2E-ABA9-FB6738140B21}"/>
              </a:ext>
            </a:extLst>
          </p:cNvPr>
          <p:cNvSpPr/>
          <p:nvPr/>
        </p:nvSpPr>
        <p:spPr>
          <a:xfrm>
            <a:off x="1382061" y="3927389"/>
            <a:ext cx="180000" cy="180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8" name="TextBox 10">
            <a:extLst>
              <a:ext uri="{FF2B5EF4-FFF2-40B4-BE49-F238E27FC236}">
                <a16:creationId xmlns:a16="http://schemas.microsoft.com/office/drawing/2014/main" id="{6D7BB24B-D6B7-4F2D-9B0B-89D4C99CA52E}"/>
              </a:ext>
            </a:extLst>
          </p:cNvPr>
          <p:cNvSpPr txBox="1"/>
          <p:nvPr/>
        </p:nvSpPr>
        <p:spPr>
          <a:xfrm>
            <a:off x="877070" y="4179540"/>
            <a:ext cx="12009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8. </a:t>
            </a:r>
            <a:r>
              <a:rPr lang="en-US" altLang="ko-KR" sz="1600" b="1" dirty="0" err="1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Oktober</a:t>
            </a:r>
            <a:endParaRPr lang="en-US" altLang="ko-KR" sz="1600" b="1" dirty="0">
              <a:solidFill>
                <a:schemeClr val="accent4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US" altLang="ko-KR" sz="1600" b="1" dirty="0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2017</a:t>
            </a:r>
            <a:endParaRPr lang="ko-KR" altLang="en-US" sz="1600" b="1" dirty="0">
              <a:solidFill>
                <a:schemeClr val="accent4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9" name="AutoShape 92">
            <a:extLst>
              <a:ext uri="{FF2B5EF4-FFF2-40B4-BE49-F238E27FC236}">
                <a16:creationId xmlns:a16="http://schemas.microsoft.com/office/drawing/2014/main" id="{50E62FCF-9F7F-4C37-A9FD-506AC708E4DD}"/>
              </a:ext>
            </a:extLst>
          </p:cNvPr>
          <p:cNvSpPr>
            <a:spLocks noChangeAspect="1" noChangeArrowheads="1"/>
          </p:cNvSpPr>
          <p:nvPr/>
        </p:nvSpPr>
        <p:spPr bwMode="auto">
          <a:xfrm rot="16200000" flipH="1">
            <a:off x="1148631" y="2127261"/>
            <a:ext cx="648000" cy="648000"/>
          </a:xfrm>
          <a:prstGeom prst="ellipse">
            <a:avLst/>
          </a:prstGeom>
          <a:solidFill>
            <a:schemeClr val="accent4"/>
          </a:solidFill>
          <a:ln w="25400">
            <a:solidFill>
              <a:schemeClr val="tx1">
                <a:lumMod val="75000"/>
                <a:lumOff val="25000"/>
              </a:schemeClr>
            </a:solidFill>
            <a:headEnd/>
            <a:tailEnd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0" h="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2800" dirty="0">
              <a:solidFill>
                <a:schemeClr val="bg1"/>
              </a:solidFill>
              <a:latin typeface="Arial Black" pitchFamily="34" charset="0"/>
            </a:endParaRPr>
          </a:p>
        </p:txBody>
      </p:sp>
      <p:cxnSp>
        <p:nvCxnSpPr>
          <p:cNvPr id="70" name="Straight Connector 32">
            <a:extLst>
              <a:ext uri="{FF2B5EF4-FFF2-40B4-BE49-F238E27FC236}">
                <a16:creationId xmlns:a16="http://schemas.microsoft.com/office/drawing/2014/main" id="{A730A584-264C-45AC-92CE-9428C6AA3E91}"/>
              </a:ext>
            </a:extLst>
          </p:cNvPr>
          <p:cNvCxnSpPr>
            <a:cxnSpLocks/>
          </p:cNvCxnSpPr>
          <p:nvPr/>
        </p:nvCxnSpPr>
        <p:spPr>
          <a:xfrm>
            <a:off x="1458563" y="2775261"/>
            <a:ext cx="18992" cy="1224279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Group 45">
            <a:extLst>
              <a:ext uri="{FF2B5EF4-FFF2-40B4-BE49-F238E27FC236}">
                <a16:creationId xmlns:a16="http://schemas.microsoft.com/office/drawing/2014/main" id="{2E0C1108-0075-4266-86A1-809BBBA504AB}"/>
              </a:ext>
            </a:extLst>
          </p:cNvPr>
          <p:cNvGrpSpPr/>
          <p:nvPr/>
        </p:nvGrpSpPr>
        <p:grpSpPr>
          <a:xfrm>
            <a:off x="716077" y="3050731"/>
            <a:ext cx="1512168" cy="357162"/>
            <a:chOff x="-7826" y="2503373"/>
            <a:chExt cx="1512168" cy="922907"/>
          </a:xfrm>
        </p:grpSpPr>
        <p:sp>
          <p:nvSpPr>
            <p:cNvPr id="72" name="Rectangle 42">
              <a:extLst>
                <a:ext uri="{FF2B5EF4-FFF2-40B4-BE49-F238E27FC236}">
                  <a16:creationId xmlns:a16="http://schemas.microsoft.com/office/drawing/2014/main" id="{F5BBDAD1-A70D-4749-9C9B-D1B988734190}"/>
                </a:ext>
              </a:extLst>
            </p:cNvPr>
            <p:cNvSpPr/>
            <p:nvPr/>
          </p:nvSpPr>
          <p:spPr>
            <a:xfrm>
              <a:off x="-7826" y="2503373"/>
              <a:ext cx="1512168" cy="9229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TextBox 36">
              <a:extLst>
                <a:ext uri="{FF2B5EF4-FFF2-40B4-BE49-F238E27FC236}">
                  <a16:creationId xmlns:a16="http://schemas.microsoft.com/office/drawing/2014/main" id="{27465CDA-BF54-4F05-902A-EEB64F8754F0}"/>
                </a:ext>
              </a:extLst>
            </p:cNvPr>
            <p:cNvSpPr txBox="1"/>
            <p:nvPr/>
          </p:nvSpPr>
          <p:spPr>
            <a:xfrm>
              <a:off x="46855" y="2551350"/>
              <a:ext cx="1402807" cy="715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Project Proposal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77" name="Oval 5">
            <a:extLst>
              <a:ext uri="{FF2B5EF4-FFF2-40B4-BE49-F238E27FC236}">
                <a16:creationId xmlns:a16="http://schemas.microsoft.com/office/drawing/2014/main" id="{96094507-0F0A-4160-A904-F8D7E2034CBB}"/>
              </a:ext>
            </a:extLst>
          </p:cNvPr>
          <p:cNvSpPr/>
          <p:nvPr/>
        </p:nvSpPr>
        <p:spPr>
          <a:xfrm>
            <a:off x="4412318" y="3927389"/>
            <a:ext cx="180000" cy="180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8" name="TextBox 10">
            <a:extLst>
              <a:ext uri="{FF2B5EF4-FFF2-40B4-BE49-F238E27FC236}">
                <a16:creationId xmlns:a16="http://schemas.microsoft.com/office/drawing/2014/main" id="{FF4B75D3-7069-46F7-B636-6F907FD420FE}"/>
              </a:ext>
            </a:extLst>
          </p:cNvPr>
          <p:cNvSpPr txBox="1"/>
          <p:nvPr/>
        </p:nvSpPr>
        <p:spPr>
          <a:xfrm>
            <a:off x="4154075" y="4193759"/>
            <a:ext cx="11993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22. </a:t>
            </a:r>
            <a:r>
              <a:rPr lang="en-US" altLang="ko-KR" sz="1600" b="1" dirty="0" err="1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Jänner</a:t>
            </a:r>
            <a:endParaRPr lang="en-US" altLang="ko-KR" sz="1600" b="1" dirty="0">
              <a:solidFill>
                <a:schemeClr val="accent4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US" altLang="ko-KR" sz="1600" b="1" dirty="0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2018</a:t>
            </a:r>
            <a:endParaRPr lang="ko-KR" altLang="en-US" sz="1600" b="1" dirty="0">
              <a:solidFill>
                <a:schemeClr val="accent4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9" name="AutoShape 92">
            <a:extLst>
              <a:ext uri="{FF2B5EF4-FFF2-40B4-BE49-F238E27FC236}">
                <a16:creationId xmlns:a16="http://schemas.microsoft.com/office/drawing/2014/main" id="{F7A632E7-38BC-4834-93D0-1BB10CD32B40}"/>
              </a:ext>
            </a:extLst>
          </p:cNvPr>
          <p:cNvSpPr>
            <a:spLocks noChangeAspect="1" noChangeArrowheads="1"/>
          </p:cNvSpPr>
          <p:nvPr/>
        </p:nvSpPr>
        <p:spPr bwMode="auto">
          <a:xfrm rot="16200000" flipH="1">
            <a:off x="4178888" y="2127261"/>
            <a:ext cx="648000" cy="648000"/>
          </a:xfrm>
          <a:prstGeom prst="ellipse">
            <a:avLst/>
          </a:prstGeom>
          <a:solidFill>
            <a:schemeClr val="accent4"/>
          </a:solidFill>
          <a:ln w="25400">
            <a:solidFill>
              <a:schemeClr val="tx1">
                <a:lumMod val="75000"/>
                <a:lumOff val="25000"/>
              </a:schemeClr>
            </a:solidFill>
            <a:headEnd/>
            <a:tailEnd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0" h="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2800" dirty="0">
              <a:solidFill>
                <a:schemeClr val="bg1"/>
              </a:solidFill>
              <a:latin typeface="Arial Black" pitchFamily="34" charset="0"/>
            </a:endParaRPr>
          </a:p>
        </p:txBody>
      </p:sp>
      <p:cxnSp>
        <p:nvCxnSpPr>
          <p:cNvPr id="80" name="Straight Connector 32">
            <a:extLst>
              <a:ext uri="{FF2B5EF4-FFF2-40B4-BE49-F238E27FC236}">
                <a16:creationId xmlns:a16="http://schemas.microsoft.com/office/drawing/2014/main" id="{A361D788-CB0E-4E7E-BFE1-465776CCFA39}"/>
              </a:ext>
            </a:extLst>
          </p:cNvPr>
          <p:cNvCxnSpPr>
            <a:cxnSpLocks/>
          </p:cNvCxnSpPr>
          <p:nvPr/>
        </p:nvCxnSpPr>
        <p:spPr>
          <a:xfrm>
            <a:off x="4488820" y="2775261"/>
            <a:ext cx="18992" cy="1224279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1" name="Group 45">
            <a:extLst>
              <a:ext uri="{FF2B5EF4-FFF2-40B4-BE49-F238E27FC236}">
                <a16:creationId xmlns:a16="http://schemas.microsoft.com/office/drawing/2014/main" id="{6D63EE40-5215-45B8-BF3A-3EA96C24464D}"/>
              </a:ext>
            </a:extLst>
          </p:cNvPr>
          <p:cNvGrpSpPr/>
          <p:nvPr/>
        </p:nvGrpSpPr>
        <p:grpSpPr>
          <a:xfrm>
            <a:off x="3808206" y="2946440"/>
            <a:ext cx="1512168" cy="315060"/>
            <a:chOff x="46855" y="2545475"/>
            <a:chExt cx="1512168" cy="922907"/>
          </a:xfrm>
        </p:grpSpPr>
        <p:sp>
          <p:nvSpPr>
            <p:cNvPr id="82" name="Rectangle 42">
              <a:extLst>
                <a:ext uri="{FF2B5EF4-FFF2-40B4-BE49-F238E27FC236}">
                  <a16:creationId xmlns:a16="http://schemas.microsoft.com/office/drawing/2014/main" id="{CACBD68F-3E09-4355-943A-8DDAA18CBC5F}"/>
                </a:ext>
              </a:extLst>
            </p:cNvPr>
            <p:cNvSpPr/>
            <p:nvPr/>
          </p:nvSpPr>
          <p:spPr>
            <a:xfrm>
              <a:off x="46855" y="2545475"/>
              <a:ext cx="1512168" cy="9229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TextBox 36">
              <a:extLst>
                <a:ext uri="{FF2B5EF4-FFF2-40B4-BE49-F238E27FC236}">
                  <a16:creationId xmlns:a16="http://schemas.microsoft.com/office/drawing/2014/main" id="{1883CDC1-8A99-4679-BBCF-26AC2E1BD359}"/>
                </a:ext>
              </a:extLst>
            </p:cNvPr>
            <p:cNvSpPr txBox="1"/>
            <p:nvPr/>
          </p:nvSpPr>
          <p:spPr>
            <a:xfrm>
              <a:off x="46855" y="2551349"/>
              <a:ext cx="14028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First Sprint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87" name="Oval 5">
            <a:extLst>
              <a:ext uri="{FF2B5EF4-FFF2-40B4-BE49-F238E27FC236}">
                <a16:creationId xmlns:a16="http://schemas.microsoft.com/office/drawing/2014/main" id="{675D5F53-E2D0-41E3-9B72-9E7B26278DA1}"/>
              </a:ext>
            </a:extLst>
          </p:cNvPr>
          <p:cNvSpPr/>
          <p:nvPr/>
        </p:nvSpPr>
        <p:spPr>
          <a:xfrm>
            <a:off x="2916505" y="3927388"/>
            <a:ext cx="180000" cy="180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8" name="TextBox 10">
            <a:extLst>
              <a:ext uri="{FF2B5EF4-FFF2-40B4-BE49-F238E27FC236}">
                <a16:creationId xmlns:a16="http://schemas.microsoft.com/office/drawing/2014/main" id="{5FBC77C4-1DAF-42C6-B2E6-31A95F2FCB6E}"/>
              </a:ext>
            </a:extLst>
          </p:cNvPr>
          <p:cNvSpPr txBox="1"/>
          <p:nvPr/>
        </p:nvSpPr>
        <p:spPr>
          <a:xfrm>
            <a:off x="2258430" y="4179539"/>
            <a:ext cx="15071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24. </a:t>
            </a:r>
            <a:r>
              <a:rPr lang="en-US" altLang="ko-KR" sz="1600" b="1" dirty="0" err="1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Dezember</a:t>
            </a:r>
            <a:endParaRPr lang="en-US" altLang="ko-KR" sz="1600" b="1" dirty="0">
              <a:solidFill>
                <a:schemeClr val="accent4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US" altLang="ko-KR" sz="1600" b="1" dirty="0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2017</a:t>
            </a:r>
            <a:endParaRPr lang="ko-KR" altLang="en-US" sz="1600" b="1" dirty="0">
              <a:solidFill>
                <a:schemeClr val="accent4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9" name="AutoShape 92">
            <a:extLst>
              <a:ext uri="{FF2B5EF4-FFF2-40B4-BE49-F238E27FC236}">
                <a16:creationId xmlns:a16="http://schemas.microsoft.com/office/drawing/2014/main" id="{29C63770-56A1-41F0-97F3-F13AECF70F26}"/>
              </a:ext>
            </a:extLst>
          </p:cNvPr>
          <p:cNvSpPr>
            <a:spLocks noChangeAspect="1" noChangeArrowheads="1"/>
          </p:cNvSpPr>
          <p:nvPr/>
        </p:nvSpPr>
        <p:spPr bwMode="auto">
          <a:xfrm rot="16200000" flipH="1">
            <a:off x="2683075" y="2127260"/>
            <a:ext cx="648000" cy="648000"/>
          </a:xfrm>
          <a:prstGeom prst="ellipse">
            <a:avLst/>
          </a:prstGeom>
          <a:solidFill>
            <a:schemeClr val="accent4"/>
          </a:solidFill>
          <a:ln w="25400">
            <a:solidFill>
              <a:schemeClr val="tx1">
                <a:lumMod val="75000"/>
                <a:lumOff val="25000"/>
              </a:schemeClr>
            </a:solidFill>
            <a:headEnd/>
            <a:tailEnd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0" h="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2800" dirty="0">
              <a:solidFill>
                <a:schemeClr val="bg1"/>
              </a:solidFill>
              <a:latin typeface="Arial Black" pitchFamily="34" charset="0"/>
            </a:endParaRPr>
          </a:p>
        </p:txBody>
      </p:sp>
      <p:cxnSp>
        <p:nvCxnSpPr>
          <p:cNvPr id="90" name="Straight Connector 32">
            <a:extLst>
              <a:ext uri="{FF2B5EF4-FFF2-40B4-BE49-F238E27FC236}">
                <a16:creationId xmlns:a16="http://schemas.microsoft.com/office/drawing/2014/main" id="{5B955E36-61CF-423F-B93A-B944F4FD233D}"/>
              </a:ext>
            </a:extLst>
          </p:cNvPr>
          <p:cNvCxnSpPr>
            <a:cxnSpLocks/>
          </p:cNvCxnSpPr>
          <p:nvPr/>
        </p:nvCxnSpPr>
        <p:spPr>
          <a:xfrm>
            <a:off x="2993007" y="2775260"/>
            <a:ext cx="18992" cy="1224279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1" name="Group 45">
            <a:extLst>
              <a:ext uri="{FF2B5EF4-FFF2-40B4-BE49-F238E27FC236}">
                <a16:creationId xmlns:a16="http://schemas.microsoft.com/office/drawing/2014/main" id="{9AED2BCE-5487-4EDF-B2DE-DA4E7DF4F164}"/>
              </a:ext>
            </a:extLst>
          </p:cNvPr>
          <p:cNvGrpSpPr/>
          <p:nvPr/>
        </p:nvGrpSpPr>
        <p:grpSpPr>
          <a:xfrm>
            <a:off x="2250521" y="3050730"/>
            <a:ext cx="1512168" cy="673147"/>
            <a:chOff x="-7826" y="2503373"/>
            <a:chExt cx="1512168" cy="1240920"/>
          </a:xfrm>
        </p:grpSpPr>
        <p:sp>
          <p:nvSpPr>
            <p:cNvPr id="92" name="Rectangle 42">
              <a:extLst>
                <a:ext uri="{FF2B5EF4-FFF2-40B4-BE49-F238E27FC236}">
                  <a16:creationId xmlns:a16="http://schemas.microsoft.com/office/drawing/2014/main" id="{14698C85-1749-4A06-9496-E42EE337A89F}"/>
                </a:ext>
              </a:extLst>
            </p:cNvPr>
            <p:cNvSpPr/>
            <p:nvPr/>
          </p:nvSpPr>
          <p:spPr>
            <a:xfrm>
              <a:off x="-7826" y="2503373"/>
              <a:ext cx="1512168" cy="9229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TextBox 36">
              <a:extLst>
                <a:ext uri="{FF2B5EF4-FFF2-40B4-BE49-F238E27FC236}">
                  <a16:creationId xmlns:a16="http://schemas.microsoft.com/office/drawing/2014/main" id="{30868E61-B2AF-4557-9542-889BACF5775C}"/>
                </a:ext>
              </a:extLst>
            </p:cNvPr>
            <p:cNvSpPr txBox="1"/>
            <p:nvPr/>
          </p:nvSpPr>
          <p:spPr>
            <a:xfrm>
              <a:off x="46855" y="2551350"/>
              <a:ext cx="1402807" cy="1192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AT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System </a:t>
              </a:r>
              <a:r>
                <a:rPr lang="de-AT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Specification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95" name="Oval 44">
            <a:extLst>
              <a:ext uri="{FF2B5EF4-FFF2-40B4-BE49-F238E27FC236}">
                <a16:creationId xmlns:a16="http://schemas.microsoft.com/office/drawing/2014/main" id="{25E1389B-6386-41BA-B508-2BF34100F523}"/>
              </a:ext>
            </a:extLst>
          </p:cNvPr>
          <p:cNvSpPr>
            <a:spLocks noChangeAspect="1"/>
          </p:cNvSpPr>
          <p:nvPr/>
        </p:nvSpPr>
        <p:spPr>
          <a:xfrm>
            <a:off x="1343731" y="2255765"/>
            <a:ext cx="326534" cy="388800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DA8DC67-9176-4F6D-B556-8FDC2F70499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796" y="2263552"/>
            <a:ext cx="375415" cy="375415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AC1401B6-9EFA-4E56-9E2A-B8C29236D70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151" y="2265518"/>
            <a:ext cx="380666" cy="380666"/>
          </a:xfrm>
          <a:prstGeom prst="rect">
            <a:avLst/>
          </a:prstGeom>
        </p:spPr>
      </p:pic>
      <p:pic>
        <p:nvPicPr>
          <p:cNvPr id="96" name="Grafik 95">
            <a:extLst>
              <a:ext uri="{FF2B5EF4-FFF2-40B4-BE49-F238E27FC236}">
                <a16:creationId xmlns:a16="http://schemas.microsoft.com/office/drawing/2014/main" id="{2C892D17-D043-4DFA-8BCA-9E4B5AF4EA8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3185" y="2265518"/>
            <a:ext cx="380666" cy="380666"/>
          </a:xfrm>
          <a:prstGeom prst="rect">
            <a:avLst/>
          </a:prstGeom>
        </p:spPr>
      </p:pic>
      <p:sp>
        <p:nvSpPr>
          <p:cNvPr id="49" name="Text Placeholder 1">
            <a:extLst>
              <a:ext uri="{FF2B5EF4-FFF2-40B4-BE49-F238E27FC236}">
                <a16:creationId xmlns:a16="http://schemas.microsoft.com/office/drawing/2014/main" id="{5D1DFF19-D330-40C8-AD9B-10ED4FBC1CB6}"/>
              </a:ext>
            </a:extLst>
          </p:cNvPr>
          <p:cNvSpPr txBox="1">
            <a:spLocks/>
          </p:cNvSpPr>
          <p:nvPr/>
        </p:nvSpPr>
        <p:spPr>
          <a:xfrm>
            <a:off x="272421" y="216324"/>
            <a:ext cx="7200800" cy="576064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600" b="0" kern="1200" baseline="0">
                <a:solidFill>
                  <a:schemeClr val="bg1"/>
                </a:solidFill>
                <a:latin typeface="+mj-lt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/>
              <a:t>Time Line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7447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3">
            <a:extLst>
              <a:ext uri="{FF2B5EF4-FFF2-40B4-BE49-F238E27FC236}">
                <a16:creationId xmlns:a16="http://schemas.microsoft.com/office/drawing/2014/main" id="{26EBC64A-48D4-46B9-994C-0DD6E171CA41}"/>
              </a:ext>
            </a:extLst>
          </p:cNvPr>
          <p:cNvSpPr/>
          <p:nvPr/>
        </p:nvSpPr>
        <p:spPr>
          <a:xfrm>
            <a:off x="179512" y="3999540"/>
            <a:ext cx="8820000" cy="3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EB6EE83B-0830-4C89-B4F8-85907DA9AD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2421" y="216324"/>
            <a:ext cx="7200800" cy="576064"/>
          </a:xfrm>
        </p:spPr>
        <p:txBody>
          <a:bodyPr/>
          <a:lstStyle/>
          <a:p>
            <a:r>
              <a:rPr lang="en-US" altLang="ko-KR" dirty="0"/>
              <a:t>Time Line</a:t>
            </a:r>
            <a:endParaRPr lang="ko-KR" altLang="en-US" dirty="0"/>
          </a:p>
        </p:txBody>
      </p:sp>
      <p:sp>
        <p:nvSpPr>
          <p:cNvPr id="8" name="Oval 8">
            <a:extLst>
              <a:ext uri="{FF2B5EF4-FFF2-40B4-BE49-F238E27FC236}">
                <a16:creationId xmlns:a16="http://schemas.microsoft.com/office/drawing/2014/main" id="{B0B0D067-33F3-4F36-8A27-33D1742B1C4F}"/>
              </a:ext>
            </a:extLst>
          </p:cNvPr>
          <p:cNvSpPr/>
          <p:nvPr/>
        </p:nvSpPr>
        <p:spPr>
          <a:xfrm>
            <a:off x="4440692" y="3896899"/>
            <a:ext cx="225565" cy="239481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TextBox 13">
            <a:extLst>
              <a:ext uri="{FF2B5EF4-FFF2-40B4-BE49-F238E27FC236}">
                <a16:creationId xmlns:a16="http://schemas.microsoft.com/office/drawing/2014/main" id="{0460D8E0-2D2B-4A62-8825-26FCB019BEFF}"/>
              </a:ext>
            </a:extLst>
          </p:cNvPr>
          <p:cNvSpPr txBox="1"/>
          <p:nvPr/>
        </p:nvSpPr>
        <p:spPr>
          <a:xfrm>
            <a:off x="3938166" y="4206272"/>
            <a:ext cx="1223871" cy="58477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11. </a:t>
            </a:r>
            <a:r>
              <a:rPr lang="en-US" altLang="ko-KR" sz="1600" b="1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Juni</a:t>
            </a:r>
            <a:r>
              <a:rPr lang="en-US" altLang="ko-KR" sz="16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2018</a:t>
            </a:r>
            <a:endParaRPr lang="ko-KR" alt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A05800BF-5017-49A8-901D-FFAC8DFEFFFB}"/>
              </a:ext>
            </a:extLst>
          </p:cNvPr>
          <p:cNvCxnSpPr/>
          <p:nvPr/>
        </p:nvCxnSpPr>
        <p:spPr>
          <a:xfrm flipH="1">
            <a:off x="4555829" y="2067622"/>
            <a:ext cx="570" cy="187228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51">
            <a:extLst>
              <a:ext uri="{FF2B5EF4-FFF2-40B4-BE49-F238E27FC236}">
                <a16:creationId xmlns:a16="http://schemas.microsoft.com/office/drawing/2014/main" id="{13448E19-4316-40EC-903B-7B5FA3846E49}"/>
              </a:ext>
            </a:extLst>
          </p:cNvPr>
          <p:cNvGrpSpPr/>
          <p:nvPr/>
        </p:nvGrpSpPr>
        <p:grpSpPr>
          <a:xfrm>
            <a:off x="3779912" y="2904149"/>
            <a:ext cx="1512168" cy="357352"/>
            <a:chOff x="-7826" y="2503373"/>
            <a:chExt cx="1512168" cy="922907"/>
          </a:xfrm>
        </p:grpSpPr>
        <p:sp>
          <p:nvSpPr>
            <p:cNvPr id="18" name="Rectangle 52">
              <a:extLst>
                <a:ext uri="{FF2B5EF4-FFF2-40B4-BE49-F238E27FC236}">
                  <a16:creationId xmlns:a16="http://schemas.microsoft.com/office/drawing/2014/main" id="{1680A778-310B-459D-AFF3-90C959739E5E}"/>
                </a:ext>
              </a:extLst>
            </p:cNvPr>
            <p:cNvSpPr/>
            <p:nvPr/>
          </p:nvSpPr>
          <p:spPr>
            <a:xfrm>
              <a:off x="-7826" y="2503373"/>
              <a:ext cx="1512168" cy="9229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9" name="Group 53">
              <a:extLst>
                <a:ext uri="{FF2B5EF4-FFF2-40B4-BE49-F238E27FC236}">
                  <a16:creationId xmlns:a16="http://schemas.microsoft.com/office/drawing/2014/main" id="{45097351-4C9E-4C6D-AC56-389E6570646B}"/>
                </a:ext>
              </a:extLst>
            </p:cNvPr>
            <p:cNvGrpSpPr/>
            <p:nvPr/>
          </p:nvGrpSpPr>
          <p:grpSpPr>
            <a:xfrm>
              <a:off x="46855" y="2551349"/>
              <a:ext cx="1402807" cy="715385"/>
              <a:chOff x="45183" y="2444589"/>
              <a:chExt cx="1402807" cy="715385"/>
            </a:xfrm>
          </p:grpSpPr>
          <p:sp>
            <p:nvSpPr>
              <p:cNvPr id="20" name="TextBox 54">
                <a:extLst>
                  <a:ext uri="{FF2B5EF4-FFF2-40B4-BE49-F238E27FC236}">
                    <a16:creationId xmlns:a16="http://schemas.microsoft.com/office/drawing/2014/main" id="{D49A8C51-5EE6-426C-8C01-2C3679B19422}"/>
                  </a:ext>
                </a:extLst>
              </p:cNvPr>
              <p:cNvSpPr txBox="1"/>
              <p:nvPr/>
            </p:nvSpPr>
            <p:spPr>
              <a:xfrm>
                <a:off x="45183" y="2809879"/>
                <a:ext cx="1402807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21" name="TextBox 55">
                <a:extLst>
                  <a:ext uri="{FF2B5EF4-FFF2-40B4-BE49-F238E27FC236}">
                    <a16:creationId xmlns:a16="http://schemas.microsoft.com/office/drawing/2014/main" id="{891090DD-8E3E-451A-96AB-C203E2E79BE6}"/>
                  </a:ext>
                </a:extLst>
              </p:cNvPr>
              <p:cNvSpPr txBox="1"/>
              <p:nvPr/>
            </p:nvSpPr>
            <p:spPr>
              <a:xfrm>
                <a:off x="45183" y="2444589"/>
                <a:ext cx="1402807" cy="7153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itchFamily="34" charset="0"/>
                    <a:cs typeface="Arial" pitchFamily="34" charset="0"/>
                  </a:rPr>
                  <a:t>Second Release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</p:grpSp>
      <p:sp>
        <p:nvSpPr>
          <p:cNvPr id="27" name="Rectangle 42">
            <a:extLst>
              <a:ext uri="{FF2B5EF4-FFF2-40B4-BE49-F238E27FC236}">
                <a16:creationId xmlns:a16="http://schemas.microsoft.com/office/drawing/2014/main" id="{53830853-D877-4E6B-965B-ADB008488707}"/>
              </a:ext>
            </a:extLst>
          </p:cNvPr>
          <p:cNvSpPr/>
          <p:nvPr/>
        </p:nvSpPr>
        <p:spPr>
          <a:xfrm>
            <a:off x="716077" y="3062360"/>
            <a:ext cx="1512168" cy="445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Oval 5">
            <a:extLst>
              <a:ext uri="{FF2B5EF4-FFF2-40B4-BE49-F238E27FC236}">
                <a16:creationId xmlns:a16="http://schemas.microsoft.com/office/drawing/2014/main" id="{45072F1F-C5CB-4EDE-B7D8-11E8938238B1}"/>
              </a:ext>
            </a:extLst>
          </p:cNvPr>
          <p:cNvSpPr/>
          <p:nvPr/>
        </p:nvSpPr>
        <p:spPr>
          <a:xfrm>
            <a:off x="1565576" y="3927388"/>
            <a:ext cx="180000" cy="180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7" name="TextBox 10">
            <a:extLst>
              <a:ext uri="{FF2B5EF4-FFF2-40B4-BE49-F238E27FC236}">
                <a16:creationId xmlns:a16="http://schemas.microsoft.com/office/drawing/2014/main" id="{9FCB8021-B3C1-42DD-B9AF-01AD5AACC9E7}"/>
              </a:ext>
            </a:extLst>
          </p:cNvPr>
          <p:cNvSpPr txBox="1"/>
          <p:nvPr/>
        </p:nvSpPr>
        <p:spPr>
          <a:xfrm>
            <a:off x="1225698" y="4179539"/>
            <a:ext cx="8707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14. Mai</a:t>
            </a:r>
          </a:p>
          <a:p>
            <a:pPr algn="ctr"/>
            <a:r>
              <a:rPr lang="en-US" altLang="ko-KR" sz="1600" b="1" dirty="0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2018</a:t>
            </a:r>
            <a:endParaRPr lang="ko-KR" altLang="en-US" sz="1600" b="1" dirty="0">
              <a:solidFill>
                <a:schemeClr val="accent4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8" name="AutoShape 92">
            <a:extLst>
              <a:ext uri="{FF2B5EF4-FFF2-40B4-BE49-F238E27FC236}">
                <a16:creationId xmlns:a16="http://schemas.microsoft.com/office/drawing/2014/main" id="{9B1CC779-EA22-4FEF-A0E7-ADF267079D2F}"/>
              </a:ext>
            </a:extLst>
          </p:cNvPr>
          <p:cNvSpPr>
            <a:spLocks noChangeAspect="1" noChangeArrowheads="1"/>
          </p:cNvSpPr>
          <p:nvPr/>
        </p:nvSpPr>
        <p:spPr bwMode="auto">
          <a:xfrm rot="16200000" flipH="1">
            <a:off x="1332146" y="2127260"/>
            <a:ext cx="648000" cy="648000"/>
          </a:xfrm>
          <a:prstGeom prst="ellipse">
            <a:avLst/>
          </a:prstGeom>
          <a:solidFill>
            <a:schemeClr val="accent4"/>
          </a:solidFill>
          <a:ln w="25400">
            <a:solidFill>
              <a:schemeClr val="tx1">
                <a:lumMod val="75000"/>
                <a:lumOff val="25000"/>
              </a:schemeClr>
            </a:solidFill>
            <a:headEnd/>
            <a:tailEnd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0" h="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2800" dirty="0">
              <a:solidFill>
                <a:schemeClr val="bg1"/>
              </a:solidFill>
              <a:latin typeface="Arial Black" pitchFamily="34" charset="0"/>
            </a:endParaRPr>
          </a:p>
        </p:txBody>
      </p:sp>
      <p:cxnSp>
        <p:nvCxnSpPr>
          <p:cNvPr id="39" name="Straight Connector 32">
            <a:extLst>
              <a:ext uri="{FF2B5EF4-FFF2-40B4-BE49-F238E27FC236}">
                <a16:creationId xmlns:a16="http://schemas.microsoft.com/office/drawing/2014/main" id="{3540C512-6C2F-4B3F-82AA-8C4E446CEDD8}"/>
              </a:ext>
            </a:extLst>
          </p:cNvPr>
          <p:cNvCxnSpPr>
            <a:cxnSpLocks/>
          </p:cNvCxnSpPr>
          <p:nvPr/>
        </p:nvCxnSpPr>
        <p:spPr>
          <a:xfrm>
            <a:off x="1642078" y="2775260"/>
            <a:ext cx="18992" cy="1224279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45">
            <a:extLst>
              <a:ext uri="{FF2B5EF4-FFF2-40B4-BE49-F238E27FC236}">
                <a16:creationId xmlns:a16="http://schemas.microsoft.com/office/drawing/2014/main" id="{833B70AF-757F-4D4D-96E8-FE57DFEBB897}"/>
              </a:ext>
            </a:extLst>
          </p:cNvPr>
          <p:cNvGrpSpPr/>
          <p:nvPr/>
        </p:nvGrpSpPr>
        <p:grpSpPr>
          <a:xfrm>
            <a:off x="899592" y="3050729"/>
            <a:ext cx="1512168" cy="357162"/>
            <a:chOff x="-7826" y="2503373"/>
            <a:chExt cx="1512168" cy="922907"/>
          </a:xfrm>
        </p:grpSpPr>
        <p:sp>
          <p:nvSpPr>
            <p:cNvPr id="41" name="Rectangle 42">
              <a:extLst>
                <a:ext uri="{FF2B5EF4-FFF2-40B4-BE49-F238E27FC236}">
                  <a16:creationId xmlns:a16="http://schemas.microsoft.com/office/drawing/2014/main" id="{9838662F-ED7B-4F9D-9A16-C453D132F3E5}"/>
                </a:ext>
              </a:extLst>
            </p:cNvPr>
            <p:cNvSpPr/>
            <p:nvPr/>
          </p:nvSpPr>
          <p:spPr>
            <a:xfrm>
              <a:off x="-7826" y="2503373"/>
              <a:ext cx="1512168" cy="9229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TextBox 36">
              <a:extLst>
                <a:ext uri="{FF2B5EF4-FFF2-40B4-BE49-F238E27FC236}">
                  <a16:creationId xmlns:a16="http://schemas.microsoft.com/office/drawing/2014/main" id="{EBDE3604-4339-4C33-BEC7-B2EE0B5DCB6B}"/>
                </a:ext>
              </a:extLst>
            </p:cNvPr>
            <p:cNvSpPr txBox="1"/>
            <p:nvPr/>
          </p:nvSpPr>
          <p:spPr>
            <a:xfrm>
              <a:off x="46855" y="2551351"/>
              <a:ext cx="1402807" cy="5106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AT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Third Sprint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47" name="AutoShape 92">
            <a:extLst>
              <a:ext uri="{FF2B5EF4-FFF2-40B4-BE49-F238E27FC236}">
                <a16:creationId xmlns:a16="http://schemas.microsoft.com/office/drawing/2014/main" id="{9959A319-7EEC-4053-8F69-E8FCC25DD7EC}"/>
              </a:ext>
            </a:extLst>
          </p:cNvPr>
          <p:cNvSpPr>
            <a:spLocks noChangeAspect="1" noChangeArrowheads="1"/>
          </p:cNvSpPr>
          <p:nvPr/>
        </p:nvSpPr>
        <p:spPr bwMode="auto">
          <a:xfrm rot="16200000" flipH="1">
            <a:off x="4226102" y="1419622"/>
            <a:ext cx="648000" cy="648000"/>
          </a:xfrm>
          <a:prstGeom prst="ellipse">
            <a:avLst/>
          </a:prstGeom>
          <a:solidFill>
            <a:srgbClr val="0070C0"/>
          </a:solidFill>
          <a:ln w="25400">
            <a:solidFill>
              <a:srgbClr val="00B0F0"/>
            </a:solidFill>
            <a:headEnd/>
            <a:tailEnd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0" h="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2800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48" name="Donut 24">
            <a:extLst>
              <a:ext uri="{FF2B5EF4-FFF2-40B4-BE49-F238E27FC236}">
                <a16:creationId xmlns:a16="http://schemas.microsoft.com/office/drawing/2014/main" id="{B501DD70-9F3E-4346-9977-03C0358F4266}"/>
              </a:ext>
            </a:extLst>
          </p:cNvPr>
          <p:cNvSpPr/>
          <p:nvPr/>
        </p:nvSpPr>
        <p:spPr>
          <a:xfrm>
            <a:off x="4399319" y="1588162"/>
            <a:ext cx="314160" cy="316717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50" name="Grafik 49">
            <a:extLst>
              <a:ext uri="{FF2B5EF4-FFF2-40B4-BE49-F238E27FC236}">
                <a16:creationId xmlns:a16="http://schemas.microsoft.com/office/drawing/2014/main" id="{1D7CD587-5D64-4427-BB2E-AC14CAE578D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52" y="2265518"/>
            <a:ext cx="380666" cy="380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562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07504" y="2322266"/>
            <a:ext cx="4283968" cy="473576"/>
          </a:xfrm>
        </p:spPr>
        <p:txBody>
          <a:bodyPr/>
          <a:lstStyle/>
          <a:p>
            <a:r>
              <a:rPr lang="en-US" altLang="ko-KR" sz="4000" dirty="0"/>
              <a:t>Toilet Tracker</a:t>
            </a:r>
            <a:endParaRPr lang="ko-KR" altLang="en-US" dirty="0"/>
          </a:p>
        </p:txBody>
      </p:sp>
      <p:sp>
        <p:nvSpPr>
          <p:cNvPr id="5" name="Oval 5">
            <a:extLst>
              <a:ext uri="{FF2B5EF4-FFF2-40B4-BE49-F238E27FC236}">
                <a16:creationId xmlns:a16="http://schemas.microsoft.com/office/drawing/2014/main" id="{19CC0B00-992B-4E5A-86CA-B71A49C42F8D}"/>
              </a:ext>
            </a:extLst>
          </p:cNvPr>
          <p:cNvSpPr/>
          <p:nvPr/>
        </p:nvSpPr>
        <p:spPr>
          <a:xfrm>
            <a:off x="4572000" y="1970297"/>
            <a:ext cx="1224136" cy="1177517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126A6FB-CC15-4F61-9769-500BFB9D1E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075" y="2051062"/>
            <a:ext cx="1015985" cy="101598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5461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443" y="209408"/>
            <a:ext cx="7200800" cy="576064"/>
          </a:xfrm>
        </p:spPr>
        <p:txBody>
          <a:bodyPr/>
          <a:lstStyle/>
          <a:p>
            <a:r>
              <a:rPr lang="en-US" altLang="ko-KR" dirty="0"/>
              <a:t>Toilet Tracker</a:t>
            </a:r>
            <a:endParaRPr lang="ko-KR" altLang="en-US" dirty="0">
              <a:solidFill>
                <a:schemeClr val="accent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834980" y="1963433"/>
            <a:ext cx="1512168" cy="1512168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Chord 14"/>
          <p:cNvSpPr/>
          <p:nvPr/>
        </p:nvSpPr>
        <p:spPr>
          <a:xfrm>
            <a:off x="1224217" y="2256586"/>
            <a:ext cx="733693" cy="925861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95536" y="3547609"/>
            <a:ext cx="23910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00B0F0"/>
                </a:solidFill>
                <a:cs typeface="Arial" pitchFamily="34" charset="0"/>
              </a:rPr>
              <a:t>Toilet</a:t>
            </a:r>
            <a:r>
              <a:rPr lang="en-US" altLang="ko-KR" sz="2000" b="1" dirty="0">
                <a:solidFill>
                  <a:schemeClr val="accent1"/>
                </a:solidFill>
                <a:cs typeface="Arial" pitchFamily="34" charset="0"/>
              </a:rPr>
              <a:t>  </a:t>
            </a:r>
          </a:p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Tracker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876256" y="1555937"/>
            <a:ext cx="2200832" cy="672695"/>
            <a:chOff x="720000" y="1114639"/>
            <a:chExt cx="3224906" cy="672695"/>
          </a:xfrm>
        </p:grpSpPr>
        <p:sp>
          <p:nvSpPr>
            <p:cNvPr id="10" name="TextBox 9"/>
            <p:cNvSpPr txBox="1"/>
            <p:nvPr/>
          </p:nvSpPr>
          <p:spPr>
            <a:xfrm>
              <a:off x="720000" y="1325669"/>
              <a:ext cx="32249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use our filter function to filter Toilets!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20001" y="1114639"/>
              <a:ext cx="30599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Filter Toilets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686939" y="3820494"/>
            <a:ext cx="1800200" cy="488029"/>
            <a:chOff x="720000" y="2431958"/>
            <a:chExt cx="3059912" cy="488029"/>
          </a:xfrm>
        </p:grpSpPr>
        <p:sp>
          <p:nvSpPr>
            <p:cNvPr id="13" name="TextBox 12"/>
            <p:cNvSpPr txBox="1"/>
            <p:nvPr/>
          </p:nvSpPr>
          <p:spPr>
            <a:xfrm>
              <a:off x="720000" y="2642988"/>
              <a:ext cx="30599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AT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</a:t>
              </a:r>
              <a:r>
                <a:rPr lang="de-AT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user</a:t>
              </a:r>
              <a:r>
                <a:rPr lang="de-AT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de-AT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interface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20001" y="2431958"/>
              <a:ext cx="30599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Use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686939" y="2615859"/>
            <a:ext cx="1800200" cy="672695"/>
            <a:chOff x="720000" y="2431958"/>
            <a:chExt cx="3059912" cy="672695"/>
          </a:xfrm>
        </p:grpSpPr>
        <p:sp>
          <p:nvSpPr>
            <p:cNvPr id="16" name="TextBox 15"/>
            <p:cNvSpPr txBox="1"/>
            <p:nvPr/>
          </p:nvSpPr>
          <p:spPr>
            <a:xfrm>
              <a:off x="720000" y="2642988"/>
              <a:ext cx="30599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Tell us what you liked about the place!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20001" y="2431958"/>
              <a:ext cx="30599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Rate Toilets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8" name="Oval 17"/>
          <p:cNvSpPr/>
          <p:nvPr/>
        </p:nvSpPr>
        <p:spPr>
          <a:xfrm>
            <a:off x="3083125" y="1559698"/>
            <a:ext cx="578306" cy="5800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Round Same Side Corner Rectangle 6"/>
          <p:cNvSpPr>
            <a:spLocks noChangeAspect="1"/>
          </p:cNvSpPr>
          <p:nvPr/>
        </p:nvSpPr>
        <p:spPr>
          <a:xfrm rot="2700000">
            <a:off x="3304088" y="2844235"/>
            <a:ext cx="89795" cy="360000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2" name="Oval 17">
            <a:extLst>
              <a:ext uri="{FF2B5EF4-FFF2-40B4-BE49-F238E27FC236}">
                <a16:creationId xmlns:a16="http://schemas.microsoft.com/office/drawing/2014/main" id="{C6795394-80F5-4BDA-9964-ED198FBDB74F}"/>
              </a:ext>
            </a:extLst>
          </p:cNvPr>
          <p:cNvSpPr/>
          <p:nvPr/>
        </p:nvSpPr>
        <p:spPr>
          <a:xfrm>
            <a:off x="3083125" y="2650726"/>
            <a:ext cx="531721" cy="53172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3" name="Grafik 42">
            <a:extLst>
              <a:ext uri="{FF2B5EF4-FFF2-40B4-BE49-F238E27FC236}">
                <a16:creationId xmlns:a16="http://schemas.microsoft.com/office/drawing/2014/main" id="{9ABCC3A5-E94A-48A4-A541-0B724FE20F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339" y="1894284"/>
            <a:ext cx="1581317" cy="1581317"/>
          </a:xfrm>
          <a:prstGeom prst="rect">
            <a:avLst/>
          </a:prstGeom>
        </p:spPr>
      </p:pic>
      <p:pic>
        <p:nvPicPr>
          <p:cNvPr id="45" name="Grafik 44">
            <a:extLst>
              <a:ext uri="{FF2B5EF4-FFF2-40B4-BE49-F238E27FC236}">
                <a16:creationId xmlns:a16="http://schemas.microsoft.com/office/drawing/2014/main" id="{FE4E0B5A-D534-4361-BCA8-49B6B338898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2659" y="1670080"/>
            <a:ext cx="359238" cy="359238"/>
          </a:xfrm>
          <a:prstGeom prst="rect">
            <a:avLst/>
          </a:prstGeom>
        </p:spPr>
      </p:pic>
      <p:sp>
        <p:nvSpPr>
          <p:cNvPr id="46" name="Oval 17">
            <a:extLst>
              <a:ext uri="{FF2B5EF4-FFF2-40B4-BE49-F238E27FC236}">
                <a16:creationId xmlns:a16="http://schemas.microsoft.com/office/drawing/2014/main" id="{A8B451F0-F546-4B9D-9DC9-4D39F5C64DA8}"/>
              </a:ext>
            </a:extLst>
          </p:cNvPr>
          <p:cNvSpPr/>
          <p:nvPr/>
        </p:nvSpPr>
        <p:spPr>
          <a:xfrm>
            <a:off x="3059832" y="2615859"/>
            <a:ext cx="578306" cy="5800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7" name="Oval 17">
            <a:extLst>
              <a:ext uri="{FF2B5EF4-FFF2-40B4-BE49-F238E27FC236}">
                <a16:creationId xmlns:a16="http://schemas.microsoft.com/office/drawing/2014/main" id="{CF77F9E9-E21F-4ED5-B229-0652786CBFA4}"/>
              </a:ext>
            </a:extLst>
          </p:cNvPr>
          <p:cNvSpPr/>
          <p:nvPr/>
        </p:nvSpPr>
        <p:spPr>
          <a:xfrm>
            <a:off x="3083125" y="3820494"/>
            <a:ext cx="578306" cy="5800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9" name="Grafik 48">
            <a:extLst>
              <a:ext uri="{FF2B5EF4-FFF2-40B4-BE49-F238E27FC236}">
                <a16:creationId xmlns:a16="http://schemas.microsoft.com/office/drawing/2014/main" id="{73D542B8-76B0-4F24-8E3E-86EAC611C4E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760" y="3900042"/>
            <a:ext cx="420365" cy="420365"/>
          </a:xfrm>
          <a:prstGeom prst="rect">
            <a:avLst/>
          </a:prstGeom>
        </p:spPr>
      </p:pic>
      <p:pic>
        <p:nvPicPr>
          <p:cNvPr id="51" name="Grafik 50">
            <a:extLst>
              <a:ext uri="{FF2B5EF4-FFF2-40B4-BE49-F238E27FC236}">
                <a16:creationId xmlns:a16="http://schemas.microsoft.com/office/drawing/2014/main" id="{927C4955-8381-44A3-8D4D-C33C86A1517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7601" y="2719516"/>
            <a:ext cx="360040" cy="360040"/>
          </a:xfrm>
          <a:prstGeom prst="rect">
            <a:avLst/>
          </a:prstGeom>
        </p:spPr>
      </p:pic>
      <p:sp>
        <p:nvSpPr>
          <p:cNvPr id="24" name="Oval 17">
            <a:extLst>
              <a:ext uri="{FF2B5EF4-FFF2-40B4-BE49-F238E27FC236}">
                <a16:creationId xmlns:a16="http://schemas.microsoft.com/office/drawing/2014/main" id="{4100A1C8-DD11-4767-9EF3-2944D3C0DDD4}"/>
              </a:ext>
            </a:extLst>
          </p:cNvPr>
          <p:cNvSpPr/>
          <p:nvPr/>
        </p:nvSpPr>
        <p:spPr>
          <a:xfrm>
            <a:off x="6084168" y="1559699"/>
            <a:ext cx="578306" cy="5800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C9DB7C0-B8B2-4BA9-A978-B2E9312742E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4" y="1735079"/>
            <a:ext cx="321664" cy="321664"/>
          </a:xfrm>
          <a:prstGeom prst="rect">
            <a:avLst/>
          </a:prstGeom>
        </p:spPr>
      </p:pic>
      <p:grpSp>
        <p:nvGrpSpPr>
          <p:cNvPr id="28" name="Group 8">
            <a:extLst>
              <a:ext uri="{FF2B5EF4-FFF2-40B4-BE49-F238E27FC236}">
                <a16:creationId xmlns:a16="http://schemas.microsoft.com/office/drawing/2014/main" id="{EA5EF0A1-3A62-46BA-AB92-B3D6A5C9D27F}"/>
              </a:ext>
            </a:extLst>
          </p:cNvPr>
          <p:cNvGrpSpPr/>
          <p:nvPr/>
        </p:nvGrpSpPr>
        <p:grpSpPr>
          <a:xfrm>
            <a:off x="3839339" y="1563623"/>
            <a:ext cx="2160326" cy="672695"/>
            <a:chOff x="720000" y="1114639"/>
            <a:chExt cx="3165552" cy="672695"/>
          </a:xfrm>
        </p:grpSpPr>
        <p:sp>
          <p:nvSpPr>
            <p:cNvPr id="29" name="TextBox 9">
              <a:extLst>
                <a:ext uri="{FF2B5EF4-FFF2-40B4-BE49-F238E27FC236}">
                  <a16:creationId xmlns:a16="http://schemas.microsoft.com/office/drawing/2014/main" id="{403FD312-BBD7-42EA-AC27-A6A601D2769D}"/>
                </a:ext>
              </a:extLst>
            </p:cNvPr>
            <p:cNvSpPr txBox="1"/>
            <p:nvPr/>
          </p:nvSpPr>
          <p:spPr>
            <a:xfrm>
              <a:off x="720000" y="1325669"/>
              <a:ext cx="3165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use our App every- where you want!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10">
              <a:extLst>
                <a:ext uri="{FF2B5EF4-FFF2-40B4-BE49-F238E27FC236}">
                  <a16:creationId xmlns:a16="http://schemas.microsoft.com/office/drawing/2014/main" id="{008F12DE-D9C3-4B66-957E-F8513E387BB4}"/>
                </a:ext>
              </a:extLst>
            </p:cNvPr>
            <p:cNvSpPr txBox="1"/>
            <p:nvPr/>
          </p:nvSpPr>
          <p:spPr>
            <a:xfrm>
              <a:off x="720001" y="1114639"/>
              <a:ext cx="30599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Global Usability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9406661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-A28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B494B"/>
      </a:accent1>
      <a:accent2>
        <a:srgbClr val="3F3F3F"/>
      </a:accent2>
      <a:accent3>
        <a:srgbClr val="EB494B"/>
      </a:accent3>
      <a:accent4>
        <a:srgbClr val="3F3F3F"/>
      </a:accent4>
      <a:accent5>
        <a:srgbClr val="EB494B"/>
      </a:accent5>
      <a:accent6>
        <a:srgbClr val="3F3F3F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28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B494B"/>
      </a:accent1>
      <a:accent2>
        <a:srgbClr val="3F3F3F"/>
      </a:accent2>
      <a:accent3>
        <a:srgbClr val="EB494B"/>
      </a:accent3>
      <a:accent4>
        <a:srgbClr val="3F3F3F"/>
      </a:accent4>
      <a:accent5>
        <a:srgbClr val="EB494B"/>
      </a:accent5>
      <a:accent6>
        <a:srgbClr val="3F3F3F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>
            <a:lumMod val="75000"/>
            <a:lumOff val="2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Section Break Slide Master">
  <a:themeElements>
    <a:clrScheme name="ALLPPT-COLOR-A28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B494B"/>
      </a:accent1>
      <a:accent2>
        <a:srgbClr val="3F3F3F"/>
      </a:accent2>
      <a:accent3>
        <a:srgbClr val="EB494B"/>
      </a:accent3>
      <a:accent4>
        <a:srgbClr val="3F3F3F"/>
      </a:accent4>
      <a:accent5>
        <a:srgbClr val="EB494B"/>
      </a:accent5>
      <a:accent6>
        <a:srgbClr val="3F3F3F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130</Words>
  <Application>Microsoft Office PowerPoint</Application>
  <PresentationFormat>Bildschirmpräsentation (16:9)</PresentationFormat>
  <Paragraphs>64</Paragraphs>
  <Slides>10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10</vt:i4>
      </vt:variant>
    </vt:vector>
  </HeadingPairs>
  <TitlesOfParts>
    <vt:vector size="18" baseType="lpstr">
      <vt:lpstr>맑은 고딕</vt:lpstr>
      <vt:lpstr>Arial</vt:lpstr>
      <vt:lpstr>Arial Black</vt:lpstr>
      <vt:lpstr>Arial Unicode MS</vt:lpstr>
      <vt:lpstr>Calibri</vt:lpstr>
      <vt:lpstr>Cover and End Slide Master</vt:lpstr>
      <vt:lpstr>Contents Slide Master</vt:lpstr>
      <vt:lpstr>Section Break Slide Master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Christof Gubesch</cp:lastModifiedBy>
  <cp:revision>118</cp:revision>
  <dcterms:created xsi:type="dcterms:W3CDTF">2016-12-05T23:26:54Z</dcterms:created>
  <dcterms:modified xsi:type="dcterms:W3CDTF">2018-06-04T14:03:06Z</dcterms:modified>
</cp:coreProperties>
</file>

<file path=docProps/thumbnail.jpeg>
</file>